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0" r:id="rId4"/>
    <p:sldId id="261" r:id="rId5"/>
    <p:sldId id="262" r:id="rId6"/>
    <p:sldId id="263" r:id="rId7"/>
    <p:sldId id="264" r:id="rId8"/>
    <p:sldId id="265"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anichandana-Sheel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92621"/>
          </a:xfrm>
          <a:prstGeom prst="rect">
            <a:avLst/>
          </a:prstGeom>
          <a:noFill/>
          <a:ln>
            <a:noFill/>
          </a:ln>
        </p:spPr>
        <p:txBody>
          <a:bodyPr spcFirstLastPara="1" wrap="square" lIns="91425" tIns="45700" rIns="91425" bIns="45700" anchor="t" anchorCtr="0">
            <a:spAutoFit/>
          </a:bodyPr>
          <a:lstStyle/>
          <a:p>
            <a:pPr algn="ctr" rtl="0">
              <a:spcBef>
                <a:spcPts val="0"/>
              </a:spcBef>
              <a:spcAft>
                <a:spcPts val="0"/>
              </a:spcAft>
            </a:pPr>
            <a:br>
              <a:rPr lang="en-IN" sz="1800" b="0" i="0" u="none" strike="noStrike" cap="none" dirty="0">
                <a:solidFill>
                  <a:schemeClr val="dk1"/>
                </a:solidFill>
                <a:latin typeface="Calibri"/>
                <a:ea typeface="Calibri"/>
                <a:cs typeface="Calibri"/>
                <a:sym typeface="Calibri"/>
              </a:rPr>
            </a:br>
            <a:r>
              <a:rPr lang="en-US" sz="3200" b="1" i="0" u="none" strike="noStrike" dirty="0">
                <a:solidFill>
                  <a:srgbClr val="FF0000"/>
                </a:solidFill>
                <a:effectLst/>
                <a:latin typeface="Arial" panose="020B0604020202020204" pitchFamily="34" charset="0"/>
              </a:rPr>
              <a:t>Code Refactoring and Bug Fixing</a:t>
            </a:r>
            <a:endParaRPr lang="en-US" sz="3200" b="0" dirty="0">
              <a:solidFill>
                <a:srgbClr val="FF0000"/>
              </a:solidFill>
              <a:effectLst/>
            </a:endParaRPr>
          </a:p>
          <a:p>
            <a:br>
              <a:rPr lang="en-US" dirty="0"/>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9241930" cy="14772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I am currently pursuing </a:t>
            </a:r>
            <a:r>
              <a:rPr lang="en-IN" sz="1800" b="1" dirty="0" err="1">
                <a:solidFill>
                  <a:schemeClr val="dk1"/>
                </a:solidFill>
                <a:latin typeface="Calibri"/>
                <a:ea typeface="Calibri"/>
                <a:cs typeface="Calibri"/>
                <a:sym typeface="Calibri"/>
              </a:rPr>
              <a:t>M.Sc</a:t>
            </a:r>
            <a:r>
              <a:rPr lang="en-IN" sz="1800" b="1" dirty="0">
                <a:solidFill>
                  <a:schemeClr val="dk1"/>
                </a:solidFill>
                <a:latin typeface="Calibri"/>
                <a:ea typeface="Calibri"/>
                <a:cs typeface="Calibri"/>
                <a:sym typeface="Calibri"/>
              </a:rPr>
              <a:t> in Statistics, Osmania University</a:t>
            </a: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I have a huge interest in the field of Data Science</a:t>
            </a: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LinkedIn Profile URL </a:t>
            </a:r>
            <a:r>
              <a:rPr lang="en-IN" sz="1800" b="1" dirty="0">
                <a:solidFill>
                  <a:schemeClr val="dk1"/>
                </a:solidFill>
                <a:latin typeface="Calibri"/>
                <a:ea typeface="Calibri"/>
                <a:cs typeface="Calibri"/>
                <a:sym typeface="Calibri"/>
                <a:hlinkClick r:id="rId3"/>
              </a:rPr>
              <a:t>:</a:t>
            </a:r>
            <a:r>
              <a:rPr lang="en-IN" sz="1800" u="sng" dirty="0">
                <a:solidFill>
                  <a:schemeClr val="accent1"/>
                </a:solidFill>
                <a:latin typeface="Aptos" panose="020B0004020202020204" pitchFamily="34" charset="0"/>
                <a:ea typeface="Calibri"/>
                <a:cs typeface="Calibri"/>
                <a:sym typeface="Calibri"/>
                <a:hlinkClick r:id="rId3"/>
              </a:rPr>
              <a:t>https://www.linkedin.com/in/manichandana-Sheela/</a:t>
            </a:r>
            <a:endParaRPr lang="en-IN" sz="1800" u="sng" dirty="0">
              <a:solidFill>
                <a:schemeClr val="accent1"/>
              </a:solidFill>
              <a:latin typeface="Aptos" panose="020B0004020202020204" pitchFamily="34" charset="0"/>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tx1"/>
                </a:solidFill>
                <a:latin typeface="Calibri'"/>
                <a:ea typeface="Calibri"/>
                <a:cs typeface="Calibri"/>
                <a:sym typeface="Calibri"/>
              </a:rPr>
              <a:t>GitHub Profile URL : </a:t>
            </a:r>
            <a:r>
              <a:rPr lang="en-IN" sz="1800" u="sng" dirty="0">
                <a:solidFill>
                  <a:schemeClr val="accent1"/>
                </a:solidFill>
                <a:latin typeface="Aptos" panose="020B0004020202020204" pitchFamily="34" charset="0"/>
                <a:ea typeface="Calibri"/>
                <a:cs typeface="Calibri"/>
                <a:sym typeface="Calibri"/>
              </a:rPr>
              <a:t>https://github.com/MANICHANDANA2</a:t>
            </a:r>
          </a:p>
          <a:p>
            <a:pPr marL="285750" marR="0" lvl="0" indent="-285750" algn="l" rtl="0">
              <a:spcBef>
                <a:spcPts val="0"/>
              </a:spcBef>
              <a:spcAft>
                <a:spcPts val="0"/>
              </a:spcAft>
              <a:buClr>
                <a:schemeClr val="dk1"/>
              </a:buClr>
              <a:buSzPts val="1800"/>
              <a:buFont typeface="Arial"/>
              <a:buChar char="•"/>
            </a:pPr>
            <a:endParaRPr lang="en-IN" sz="1800" i="0" u="sng" strike="noStrike" cap="none" dirty="0">
              <a:solidFill>
                <a:schemeClr val="accent1"/>
              </a:solidFill>
              <a:latin typeface="Aptos" panose="020B0004020202020204" pitchFamily="34" charset="0"/>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412312-7E35-3689-8FFA-4CEBBF77DA9D}"/>
              </a:ext>
            </a:extLst>
          </p:cNvPr>
          <p:cNvSpPr txBox="1"/>
          <p:nvPr/>
        </p:nvSpPr>
        <p:spPr>
          <a:xfrm>
            <a:off x="491613" y="580104"/>
            <a:ext cx="10854812" cy="5786199"/>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C00000"/>
                </a:solidFill>
                <a:effectLst/>
                <a:latin typeface="Times New Roman" panose="02020603050405020304" pitchFamily="18" charset="0"/>
                <a:cs typeface="Times New Roman" panose="02020603050405020304" pitchFamily="18" charset="0"/>
              </a:rPr>
              <a:t>Scenario:</a:t>
            </a:r>
            <a:endParaRPr lang="en-US" sz="3200" b="0" dirty="0">
              <a:solidFill>
                <a:srgbClr val="C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algn="just" rtl="0">
              <a:spcBef>
                <a:spcPts val="0"/>
              </a:spcBef>
              <a:spcAft>
                <a:spcPts val="0"/>
              </a:spcAft>
            </a:pPr>
            <a:endParaRPr lang="en-US" sz="2400" dirty="0">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18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3200" b="1" i="0" u="none" strike="noStrike" dirty="0">
                <a:solidFill>
                  <a:srgbClr val="C00000"/>
                </a:solidFill>
                <a:effectLst/>
                <a:latin typeface="Times New Roman" panose="02020603050405020304" pitchFamily="18" charset="0"/>
                <a:cs typeface="Times New Roman" panose="02020603050405020304" pitchFamily="18" charset="0"/>
              </a:rPr>
              <a:t>Task:</a:t>
            </a:r>
            <a:endParaRPr lang="en-US" sz="3200" b="0" dirty="0">
              <a:solidFill>
                <a:srgbClr val="C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400" b="0" dirty="0">
              <a:effectLst/>
              <a:latin typeface="Times New Roman" panose="02020603050405020304" pitchFamily="18" charset="0"/>
              <a:cs typeface="Times New Roman" panose="02020603050405020304" pitchFamily="18" charset="0"/>
            </a:endParaRPr>
          </a:p>
          <a:p>
            <a:br>
              <a:rPr lang="en-US" sz="2400" dirty="0"/>
            </a:br>
            <a:endParaRPr lang="en-IN" sz="2400" dirty="0"/>
          </a:p>
        </p:txBody>
      </p:sp>
    </p:spTree>
    <p:extLst>
      <p:ext uri="{BB962C8B-B14F-4D97-AF65-F5344CB8AC3E}">
        <p14:creationId xmlns:p14="http://schemas.microsoft.com/office/powerpoint/2010/main" val="275131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CF999-A088-9784-5D4B-8EA78DA8899B}"/>
              </a:ext>
            </a:extLst>
          </p:cNvPr>
          <p:cNvSpPr txBox="1"/>
          <p:nvPr/>
        </p:nvSpPr>
        <p:spPr>
          <a:xfrm>
            <a:off x="884903" y="422786"/>
            <a:ext cx="9940413"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Identifying Bugs in the Application Server</a:t>
            </a:r>
          </a:p>
        </p:txBody>
      </p:sp>
      <p:pic>
        <p:nvPicPr>
          <p:cNvPr id="3" name="Picture 2">
            <a:extLst>
              <a:ext uri="{FF2B5EF4-FFF2-40B4-BE49-F238E27FC236}">
                <a16:creationId xmlns:a16="http://schemas.microsoft.com/office/drawing/2014/main" id="{B9EEBFE5-62D7-03F9-9B97-60CAC9656604}"/>
              </a:ext>
            </a:extLst>
          </p:cNvPr>
          <p:cNvPicPr>
            <a:picLocks noChangeAspect="1"/>
          </p:cNvPicPr>
          <p:nvPr/>
        </p:nvPicPr>
        <p:blipFill>
          <a:blip r:embed="rId2"/>
          <a:stretch>
            <a:fillRect/>
          </a:stretch>
        </p:blipFill>
        <p:spPr>
          <a:xfrm>
            <a:off x="776748" y="1400039"/>
            <a:ext cx="9635613" cy="4057921"/>
          </a:xfrm>
          <a:prstGeom prst="rect">
            <a:avLst/>
          </a:prstGeom>
        </p:spPr>
      </p:pic>
    </p:spTree>
    <p:extLst>
      <p:ext uri="{BB962C8B-B14F-4D97-AF65-F5344CB8AC3E}">
        <p14:creationId xmlns:p14="http://schemas.microsoft.com/office/powerpoint/2010/main" val="282269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604C25-2C49-FED0-1C42-55B975165D3D}"/>
              </a:ext>
            </a:extLst>
          </p:cNvPr>
          <p:cNvPicPr>
            <a:picLocks noChangeAspect="1"/>
          </p:cNvPicPr>
          <p:nvPr/>
        </p:nvPicPr>
        <p:blipFill>
          <a:blip r:embed="rId2"/>
          <a:stretch>
            <a:fillRect/>
          </a:stretch>
        </p:blipFill>
        <p:spPr>
          <a:xfrm>
            <a:off x="712838" y="1474839"/>
            <a:ext cx="10766323" cy="4452893"/>
          </a:xfrm>
          <a:prstGeom prst="rect">
            <a:avLst/>
          </a:prstGeom>
        </p:spPr>
      </p:pic>
      <p:sp>
        <p:nvSpPr>
          <p:cNvPr id="3" name="TextBox 2">
            <a:extLst>
              <a:ext uri="{FF2B5EF4-FFF2-40B4-BE49-F238E27FC236}">
                <a16:creationId xmlns:a16="http://schemas.microsoft.com/office/drawing/2014/main" id="{62626485-9FF0-A30D-28F4-9AC6763FA8BC}"/>
              </a:ext>
            </a:extLst>
          </p:cNvPr>
          <p:cNvSpPr txBox="1"/>
          <p:nvPr/>
        </p:nvSpPr>
        <p:spPr>
          <a:xfrm>
            <a:off x="806245" y="547178"/>
            <a:ext cx="10441858"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Identifying Bugs in the HTML Method</a:t>
            </a:r>
          </a:p>
        </p:txBody>
      </p:sp>
    </p:spTree>
    <p:extLst>
      <p:ext uri="{BB962C8B-B14F-4D97-AF65-F5344CB8AC3E}">
        <p14:creationId xmlns:p14="http://schemas.microsoft.com/office/powerpoint/2010/main" val="110881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9FD8EC-6BCD-8ED6-4EFD-6B0494A91F1A}"/>
              </a:ext>
            </a:extLst>
          </p:cNvPr>
          <p:cNvSpPr txBox="1"/>
          <p:nvPr/>
        </p:nvSpPr>
        <p:spPr>
          <a:xfrm>
            <a:off x="648929" y="550606"/>
            <a:ext cx="10785987"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Fixing Bugs in the Application Server</a:t>
            </a:r>
          </a:p>
        </p:txBody>
      </p:sp>
      <p:pic>
        <p:nvPicPr>
          <p:cNvPr id="3" name="Picture 2">
            <a:extLst>
              <a:ext uri="{FF2B5EF4-FFF2-40B4-BE49-F238E27FC236}">
                <a16:creationId xmlns:a16="http://schemas.microsoft.com/office/drawing/2014/main" id="{B0022AB0-E7B6-15CF-D42E-ABB6CC4BB2FB}"/>
              </a:ext>
            </a:extLst>
          </p:cNvPr>
          <p:cNvPicPr>
            <a:picLocks noChangeAspect="1"/>
          </p:cNvPicPr>
          <p:nvPr/>
        </p:nvPicPr>
        <p:blipFill>
          <a:blip r:embed="rId2"/>
          <a:stretch>
            <a:fillRect/>
          </a:stretch>
        </p:blipFill>
        <p:spPr>
          <a:xfrm>
            <a:off x="614361" y="1522093"/>
            <a:ext cx="10963275" cy="4200525"/>
          </a:xfrm>
          <a:prstGeom prst="rect">
            <a:avLst/>
          </a:prstGeom>
        </p:spPr>
      </p:pic>
    </p:spTree>
    <p:extLst>
      <p:ext uri="{BB962C8B-B14F-4D97-AF65-F5344CB8AC3E}">
        <p14:creationId xmlns:p14="http://schemas.microsoft.com/office/powerpoint/2010/main" val="352676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897008-5E7B-8CAF-89E9-055DF53C1EA7}"/>
              </a:ext>
            </a:extLst>
          </p:cNvPr>
          <p:cNvSpPr txBox="1"/>
          <p:nvPr/>
        </p:nvSpPr>
        <p:spPr>
          <a:xfrm>
            <a:off x="717755" y="442452"/>
            <a:ext cx="10805651"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Fixing Bugs in the HTML Method</a:t>
            </a:r>
          </a:p>
        </p:txBody>
      </p:sp>
      <p:pic>
        <p:nvPicPr>
          <p:cNvPr id="3" name="Picture 2">
            <a:extLst>
              <a:ext uri="{FF2B5EF4-FFF2-40B4-BE49-F238E27FC236}">
                <a16:creationId xmlns:a16="http://schemas.microsoft.com/office/drawing/2014/main" id="{00B43F97-0827-2E6A-47E5-2289334D6447}"/>
              </a:ext>
            </a:extLst>
          </p:cNvPr>
          <p:cNvPicPr>
            <a:picLocks noChangeAspect="1"/>
          </p:cNvPicPr>
          <p:nvPr/>
        </p:nvPicPr>
        <p:blipFill>
          <a:blip r:embed="rId2"/>
          <a:stretch>
            <a:fillRect/>
          </a:stretch>
        </p:blipFill>
        <p:spPr>
          <a:xfrm>
            <a:off x="580102" y="1367039"/>
            <a:ext cx="10943304" cy="4261573"/>
          </a:xfrm>
          <a:prstGeom prst="rect">
            <a:avLst/>
          </a:prstGeom>
        </p:spPr>
      </p:pic>
    </p:spTree>
    <p:extLst>
      <p:ext uri="{BB962C8B-B14F-4D97-AF65-F5344CB8AC3E}">
        <p14:creationId xmlns:p14="http://schemas.microsoft.com/office/powerpoint/2010/main" val="157773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3F9ABB-C025-7615-AABD-36AEC2F1DCB3}"/>
              </a:ext>
            </a:extLst>
          </p:cNvPr>
          <p:cNvSpPr txBox="1"/>
          <p:nvPr/>
        </p:nvSpPr>
        <p:spPr>
          <a:xfrm>
            <a:off x="924232" y="1150374"/>
            <a:ext cx="3854246" cy="646331"/>
          </a:xfrm>
          <a:prstGeom prst="rect">
            <a:avLst/>
          </a:prstGeom>
          <a:noFill/>
        </p:spPr>
        <p:txBody>
          <a:bodyPr wrap="square" rtlCol="0">
            <a:spAutoFit/>
          </a:bodyPr>
          <a:lstStyle/>
          <a:p>
            <a:r>
              <a:rPr lang="en-IN" sz="3600" dirty="0">
                <a:solidFill>
                  <a:srgbClr val="C00000"/>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42D9A516-B52B-7B98-23DB-00069D99E811}"/>
              </a:ext>
            </a:extLst>
          </p:cNvPr>
          <p:cNvPicPr>
            <a:picLocks noChangeAspect="1"/>
          </p:cNvPicPr>
          <p:nvPr/>
        </p:nvPicPr>
        <p:blipFill>
          <a:blip r:embed="rId2"/>
          <a:stretch>
            <a:fillRect/>
          </a:stretch>
        </p:blipFill>
        <p:spPr>
          <a:xfrm>
            <a:off x="924232" y="2739330"/>
            <a:ext cx="10851820" cy="1379340"/>
          </a:xfrm>
          <a:prstGeom prst="rect">
            <a:avLst/>
          </a:prstGeom>
        </p:spPr>
      </p:pic>
    </p:spTree>
    <p:extLst>
      <p:ext uri="{BB962C8B-B14F-4D97-AF65-F5344CB8AC3E}">
        <p14:creationId xmlns:p14="http://schemas.microsoft.com/office/powerpoint/2010/main" val="384641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Words>
  <Application>Microsoft Office PowerPoint</Application>
  <PresentationFormat>Widescreen</PresentationFormat>
  <Paragraphs>20</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Calibri'</vt:lpstr>
      <vt:lpstr>Aptos</vt:lpstr>
      <vt:lpstr>Libre Baskerville</vt:lpstr>
      <vt:lpstr>Lato Black</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MANICHANDANA S</cp:lastModifiedBy>
  <cp:revision>1</cp:revision>
  <dcterms:created xsi:type="dcterms:W3CDTF">2021-02-16T05:19:01Z</dcterms:created>
  <dcterms:modified xsi:type="dcterms:W3CDTF">2024-03-01T09:55:52Z</dcterms:modified>
</cp:coreProperties>
</file>