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embeddedFontLst>
    <p:embeddedFont>
      <p:font typeface="Lato Black" panose="020F0502020204030203" pitchFamily="34" charset="0"/>
      <p:bold r:id="rId14"/>
      <p:boldItalic r:id="rId15"/>
    </p:embeddedFont>
    <p:embeddedFont>
      <p:font typeface="Libre Baskerville" panose="02000000000000000000" pitchFamily="2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nichandana-Sheel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Flask Backend Development Project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D770CF-5221-36B9-BC15-B0E75D9D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401" y="474528"/>
            <a:ext cx="6462534" cy="2846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549EC-8CB5-70E7-0A93-AF870C8D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6" y="3537156"/>
            <a:ext cx="7955969" cy="30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8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925176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currently pursuing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M.Sc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Statistics, Osmania University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a huge interest in the field of Data Science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Profile URL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:</a:t>
            </a:r>
            <a:r>
              <a:rPr lang="en-IN" sz="1800" u="sng" dirty="0">
                <a:solidFill>
                  <a:schemeClr val="accent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  <a:hlinkClick r:id="rId3"/>
              </a:rPr>
              <a:t>https://www.linkedin.com/in/manichandana-Sheela/</a:t>
            </a:r>
            <a:endParaRPr lang="en-IN" sz="1800" u="sng" dirty="0">
              <a:solidFill>
                <a:schemeClr val="accent1"/>
              </a:solidFill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'"/>
                <a:ea typeface="Calibri"/>
                <a:cs typeface="Calibri"/>
                <a:sym typeface="Calibri"/>
              </a:rPr>
              <a:t>GitHub Profile URL : </a:t>
            </a:r>
            <a:r>
              <a:rPr lang="en-IN" sz="1800" u="sng" dirty="0">
                <a:solidFill>
                  <a:schemeClr val="accent1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https://github.com/MANICHANDANA2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4D7960-9671-DF59-F697-58E8EA06983A}"/>
              </a:ext>
            </a:extLst>
          </p:cNvPr>
          <p:cNvSpPr txBox="1"/>
          <p:nvPr/>
        </p:nvSpPr>
        <p:spPr>
          <a:xfrm>
            <a:off x="3775587" y="619433"/>
            <a:ext cx="734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45D91-35CD-5410-422C-B86594AA80BE}"/>
              </a:ext>
            </a:extLst>
          </p:cNvPr>
          <p:cNvSpPr txBox="1"/>
          <p:nvPr/>
        </p:nvSpPr>
        <p:spPr>
          <a:xfrm>
            <a:off x="1877961" y="1868043"/>
            <a:ext cx="379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925FD-8C0F-60F9-C161-08F913928800}"/>
              </a:ext>
            </a:extLst>
          </p:cNvPr>
          <p:cNvSpPr txBox="1"/>
          <p:nvPr/>
        </p:nvSpPr>
        <p:spPr>
          <a:xfrm>
            <a:off x="7728155" y="1868043"/>
            <a:ext cx="379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81CF8-D651-5739-F3DD-C94F04C14948}"/>
              </a:ext>
            </a:extLst>
          </p:cNvPr>
          <p:cNvSpPr txBox="1"/>
          <p:nvPr/>
        </p:nvSpPr>
        <p:spPr>
          <a:xfrm>
            <a:off x="2064774" y="3085084"/>
            <a:ext cx="212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HTML</a:t>
            </a:r>
          </a:p>
          <a:p>
            <a:r>
              <a:rPr lang="en-IN" sz="2400" dirty="0">
                <a:solidFill>
                  <a:schemeClr val="tx1"/>
                </a:solidFill>
              </a:rPr>
              <a:t>CSS</a:t>
            </a:r>
          </a:p>
          <a:p>
            <a:r>
              <a:rPr lang="en-IN" sz="2400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235D2-8615-23C6-4067-77CE028E71BE}"/>
              </a:ext>
            </a:extLst>
          </p:cNvPr>
          <p:cNvSpPr txBox="1"/>
          <p:nvPr/>
        </p:nvSpPr>
        <p:spPr>
          <a:xfrm>
            <a:off x="8003460" y="3055097"/>
            <a:ext cx="265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Python</a:t>
            </a:r>
          </a:p>
          <a:p>
            <a:r>
              <a:rPr lang="en-IN" sz="2400" dirty="0"/>
              <a:t>Regex </a:t>
            </a:r>
          </a:p>
          <a:p>
            <a:r>
              <a:rPr lang="en-IN" sz="24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82132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EB24F0-D558-D1EC-8CA6-0825AC81E3D7}"/>
              </a:ext>
            </a:extLst>
          </p:cNvPr>
          <p:cNvSpPr txBox="1"/>
          <p:nvPr/>
        </p:nvSpPr>
        <p:spPr>
          <a:xfrm>
            <a:off x="786581" y="599768"/>
            <a:ext cx="395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- 1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BF693-E017-553C-999A-081F1C98EC1D}"/>
              </a:ext>
            </a:extLst>
          </p:cNvPr>
          <p:cNvSpPr txBox="1"/>
          <p:nvPr/>
        </p:nvSpPr>
        <p:spPr>
          <a:xfrm>
            <a:off x="953729" y="1317523"/>
            <a:ext cx="1044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</a:t>
            </a:r>
            <a:r>
              <a:rPr lang="en-IN" sz="2400" dirty="0"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a new directory for your project and navigate into it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8D5A2-DD4F-F9F9-2CD5-7452B3FA78DB}"/>
              </a:ext>
            </a:extLst>
          </p:cNvPr>
          <p:cNvSpPr txBox="1"/>
          <p:nvPr/>
        </p:nvSpPr>
        <p:spPr>
          <a:xfrm>
            <a:off x="786581" y="2605548"/>
            <a:ext cx="219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74414-67C8-8298-F0BF-63357BE690CD}"/>
              </a:ext>
            </a:extLst>
          </p:cNvPr>
          <p:cNvSpPr txBox="1"/>
          <p:nvPr/>
        </p:nvSpPr>
        <p:spPr>
          <a:xfrm>
            <a:off x="1199536" y="3429000"/>
            <a:ext cx="8131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your virtual development environment: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Install Flask , a python web framework , using pip if not already installed. ‘pip install Flask’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42F9B-62E4-E853-8CA3-B0A0512C4872}"/>
              </a:ext>
            </a:extLst>
          </p:cNvPr>
          <p:cNvSpPr txBox="1"/>
          <p:nvPr/>
        </p:nvSpPr>
        <p:spPr>
          <a:xfrm>
            <a:off x="766916" y="452284"/>
            <a:ext cx="3539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- 3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D986-2E5D-D439-0AEC-3C4169F14442}"/>
              </a:ext>
            </a:extLst>
          </p:cNvPr>
          <p:cNvSpPr txBox="1"/>
          <p:nvPr/>
        </p:nvSpPr>
        <p:spPr>
          <a:xfrm>
            <a:off x="1032387" y="1274564"/>
            <a:ext cx="1059917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a new Flask application</a:t>
            </a:r>
          </a:p>
          <a:p>
            <a:pPr marL="285750" indent="-285750">
              <a:buFontTx/>
              <a:buChar char="-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new python file named app.py</a:t>
            </a:r>
          </a:p>
          <a:p>
            <a:pPr marL="285750" indent="-285750">
              <a:buFontTx/>
              <a:buChar char="-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Flask and create a new Flask app instance.</a:t>
            </a:r>
          </a:p>
          <a:p>
            <a:pPr marL="285750" indent="-285750">
              <a:buFontTx/>
              <a:buChar char="-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a route for the homepage(“/”) where users can input the test string and regex</a:t>
            </a:r>
          </a:p>
          <a:p>
            <a:pPr marL="285750" indent="-285750">
              <a:buFontTx/>
              <a:buChar char="-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Render an HTML template containing a form with fields for the test string and regex , and a submit button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64E42-5D4F-E034-4F5E-F630B96D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85" y="3489512"/>
            <a:ext cx="7630733" cy="215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7A4E-DC3C-4755-8781-70495CDF4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26" y="570270"/>
            <a:ext cx="1622323" cy="550607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6E65B-5DFD-1446-1E0E-669299D43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9703"/>
            <a:ext cx="9144000" cy="5191431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Create the HTML template:</a:t>
            </a:r>
          </a:p>
          <a:p>
            <a:pPr algn="l">
              <a:buFontTx/>
              <a:buChar char="-"/>
            </a:pPr>
            <a:r>
              <a:rPr lang="en-IN" sz="2000" dirty="0"/>
              <a:t>Create a new directory names ‘templates’ within your project directory</a:t>
            </a:r>
          </a:p>
          <a:p>
            <a:pPr algn="l">
              <a:buFontTx/>
              <a:buChar char="-"/>
            </a:pPr>
            <a:r>
              <a:rPr lang="en-IN" sz="2000" dirty="0"/>
              <a:t>Inside the ‘templated’ directory, Create a new HTML file named ‘index.html’</a:t>
            </a:r>
          </a:p>
          <a:p>
            <a:pPr algn="l">
              <a:buFontTx/>
              <a:buChar char="-"/>
            </a:pPr>
            <a:r>
              <a:rPr lang="en-IN" sz="2000" dirty="0"/>
              <a:t>Design the HTML form with input fields for the text string and regex , and a submit button</a:t>
            </a:r>
          </a:p>
          <a:p>
            <a:pPr>
              <a:buFontTx/>
              <a:buChar char="-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32EE5-1CF6-E4E4-493B-285145C8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87" y="3261074"/>
            <a:ext cx="7216877" cy="30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6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FF30-4294-DFC6-CE7D-F0C825C85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936" y="216310"/>
            <a:ext cx="1730477" cy="58010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- 5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4DFFB-D437-FB48-27A7-206756AC9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129" y="894737"/>
            <a:ext cx="11503742" cy="2448231"/>
          </a:xfrm>
        </p:spPr>
        <p:txBody>
          <a:bodyPr/>
          <a:lstStyle/>
          <a:p>
            <a:pPr algn="l"/>
            <a:r>
              <a:rPr lang="en-IN" sz="2400" dirty="0"/>
              <a:t>Create the HTML template:</a:t>
            </a:r>
          </a:p>
          <a:p>
            <a:pPr algn="l">
              <a:buFontTx/>
              <a:buChar char="-"/>
            </a:pPr>
            <a:r>
              <a:rPr lang="en-IN" sz="2400" dirty="0"/>
              <a:t>Create a new directory names ‘templates’ within your project directory</a:t>
            </a:r>
          </a:p>
          <a:p>
            <a:pPr algn="l">
              <a:buFontTx/>
              <a:buChar char="-"/>
            </a:pPr>
            <a:r>
              <a:rPr lang="en-IN" sz="2400" dirty="0"/>
              <a:t>Inside the ‘templated’ directory, Create a new HTML file named ‘matches.html’</a:t>
            </a:r>
          </a:p>
          <a:p>
            <a:pPr algn="l">
              <a:buFontTx/>
              <a:buChar char="-"/>
            </a:pPr>
            <a:r>
              <a:rPr lang="en-IN" sz="2400" dirty="0"/>
              <a:t>Design the HTML form with input fields for the text string and regex , and a submit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7E03A-AC6A-C6C4-7E61-137CBA1B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16" y="2974257"/>
            <a:ext cx="5322393" cy="37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6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1841-3FD8-4B2F-11D7-9AA374A28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49" y="266957"/>
            <a:ext cx="1632155" cy="68677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- 6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3A90B-7EB0-9E09-0756-B28D44F65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748" y="1114477"/>
            <a:ext cx="11100619" cy="165576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Render the results:</a:t>
            </a:r>
          </a:p>
          <a:p>
            <a:pPr algn="l">
              <a:buFontTx/>
              <a:buChar char="-"/>
            </a:pPr>
            <a:r>
              <a:rPr lang="en-IN" dirty="0"/>
              <a:t>Pass the list of matched strings to the HTML template.</a:t>
            </a:r>
          </a:p>
          <a:p>
            <a:pPr algn="l">
              <a:buFontTx/>
              <a:buChar char="-"/>
            </a:pPr>
            <a:r>
              <a:rPr lang="en-IN" dirty="0"/>
              <a:t>Modify the HTML template to display the matched strings below the input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ADB2C-AD09-7BB1-4EB5-D89DED69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18" y="2889200"/>
            <a:ext cx="9426757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9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DF3C-FF42-078E-CBF8-32DE15E6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6078"/>
            <a:ext cx="2615381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	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- 7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F99C8-F236-DAA7-FF22-E7F4BED1C591}"/>
              </a:ext>
            </a:extLst>
          </p:cNvPr>
          <p:cNvSpPr txBox="1"/>
          <p:nvPr/>
        </p:nvSpPr>
        <p:spPr>
          <a:xfrm>
            <a:off x="983225" y="1870331"/>
            <a:ext cx="98519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your application</a:t>
            </a:r>
          </a:p>
          <a:p>
            <a:pPr algn="l">
              <a:buFontTx/>
              <a:buChar char="-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your flask application</a:t>
            </a:r>
          </a:p>
          <a:p>
            <a:pPr algn="l">
              <a:buFontTx/>
              <a:buChar char="-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 Web browser and navigate </a:t>
            </a:r>
          </a:p>
          <a:p>
            <a:pPr algn="l">
              <a:buFontTx/>
              <a:buChar char="-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various test strings and regex pattern to ensure the application displays the correct matches </a:t>
            </a:r>
          </a:p>
        </p:txBody>
      </p:sp>
    </p:spTree>
    <p:extLst>
      <p:ext uri="{BB962C8B-B14F-4D97-AF65-F5344CB8AC3E}">
        <p14:creationId xmlns:p14="http://schemas.microsoft.com/office/powerpoint/2010/main" val="167026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47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Lato Black</vt:lpstr>
      <vt:lpstr>Times New Roman</vt:lpstr>
      <vt:lpstr>Calibri'</vt:lpstr>
      <vt:lpstr>Aptos</vt:lpstr>
      <vt:lpstr>Libre Baskerville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- 4</vt:lpstr>
      <vt:lpstr>STEP - 5</vt:lpstr>
      <vt:lpstr>STEP - 6</vt:lpstr>
      <vt:lpstr> STEP - 7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MANICHANDANA S</cp:lastModifiedBy>
  <cp:revision>1</cp:revision>
  <dcterms:created xsi:type="dcterms:W3CDTF">2021-02-16T05:19:01Z</dcterms:created>
  <dcterms:modified xsi:type="dcterms:W3CDTF">2024-03-09T15:50:14Z</dcterms:modified>
</cp:coreProperties>
</file>