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Slides/notesSlide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368" autoAdjust="0"/>
    <p:restoredTop sz="94660"/>
  </p:normalViewPr>
  <p:slideViewPr>
    <p:cSldViewPr>
      <p:cViewPr varScale="1">
        <p:scale>
          <a:sx n="81" d="100"/>
          <a:sy n="81" d="100"/>
        </p:scale>
        <p:origin x="73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25A4C0-2110-4DCF-860D-F377B1C86512}" type="doc">
      <dgm:prSet loTypeId="urn:microsoft.com/office/officeart/2005/8/layout/cycle3" loCatId="cycle" qsTypeId="urn:microsoft.com/office/officeart/2005/8/quickstyle/simple1" qsCatId="simple" csTypeId="urn:microsoft.com/office/officeart/2005/8/colors/accent1_2" csCatId="accent1"/>
      <dgm:spPr/>
      <dgm:t>
        <a:bodyPr/>
        <a:lstStyle/>
        <a:p>
          <a:endParaRPr lang="en-US"/>
        </a:p>
      </dgm:t>
    </dgm:pt>
    <dgm:pt modelId="{FC503783-3274-4DB2-9AB5-B09D15230A1D}">
      <dgm:prSet/>
      <dgm:spPr/>
      <dgm:t>
        <a:bodyPr/>
        <a:lstStyle/>
        <a:p>
          <a:r>
            <a:rPr lang="en-US" b="0" i="0"/>
            <a:t>Problem Statement</a:t>
          </a:r>
          <a:endParaRPr lang="en-US"/>
        </a:p>
      </dgm:t>
    </dgm:pt>
    <dgm:pt modelId="{19C6AB9C-8FA8-4D36-A56D-948D2230BD14}" type="parTrans" cxnId="{E2C98E56-5515-4B35-AEEF-EA55D6159378}">
      <dgm:prSet/>
      <dgm:spPr/>
      <dgm:t>
        <a:bodyPr/>
        <a:lstStyle/>
        <a:p>
          <a:endParaRPr lang="en-US"/>
        </a:p>
      </dgm:t>
    </dgm:pt>
    <dgm:pt modelId="{E0AF6008-3F5B-43CE-B641-EB06A919BE6C}" type="sibTrans" cxnId="{E2C98E56-5515-4B35-AEEF-EA55D6159378}">
      <dgm:prSet/>
      <dgm:spPr/>
      <dgm:t>
        <a:bodyPr/>
        <a:lstStyle/>
        <a:p>
          <a:endParaRPr lang="en-US"/>
        </a:p>
      </dgm:t>
    </dgm:pt>
    <dgm:pt modelId="{3F7B3A7B-48E7-4EEC-B5AC-548726DD1D85}">
      <dgm:prSet/>
      <dgm:spPr/>
      <dgm:t>
        <a:bodyPr/>
        <a:lstStyle/>
        <a:p>
          <a:r>
            <a:rPr lang="en-US" b="0" i="0"/>
            <a:t>Project Overview</a:t>
          </a:r>
          <a:endParaRPr lang="en-US"/>
        </a:p>
      </dgm:t>
    </dgm:pt>
    <dgm:pt modelId="{FB9E6D2C-C8F5-4E7E-A83D-621D414D494F}" type="parTrans" cxnId="{4F5A39EB-C97C-425E-BA7F-16FF9B4D2E11}">
      <dgm:prSet/>
      <dgm:spPr/>
      <dgm:t>
        <a:bodyPr/>
        <a:lstStyle/>
        <a:p>
          <a:endParaRPr lang="en-US"/>
        </a:p>
      </dgm:t>
    </dgm:pt>
    <dgm:pt modelId="{679ABD1A-7248-471A-8C9F-4899CAC5DCF1}" type="sibTrans" cxnId="{4F5A39EB-C97C-425E-BA7F-16FF9B4D2E11}">
      <dgm:prSet/>
      <dgm:spPr/>
      <dgm:t>
        <a:bodyPr/>
        <a:lstStyle/>
        <a:p>
          <a:endParaRPr lang="en-US"/>
        </a:p>
      </dgm:t>
    </dgm:pt>
    <dgm:pt modelId="{CC0961A4-CD68-41FE-A742-FA30EABE1BB8}">
      <dgm:prSet/>
      <dgm:spPr/>
      <dgm:t>
        <a:bodyPr/>
        <a:lstStyle/>
        <a:p>
          <a:r>
            <a:rPr lang="en-US" b="0" i="0"/>
            <a:t>End Users</a:t>
          </a:r>
          <a:endParaRPr lang="en-US"/>
        </a:p>
      </dgm:t>
    </dgm:pt>
    <dgm:pt modelId="{9A729CCC-F295-46D1-8A7B-556DC73A0F2D}" type="parTrans" cxnId="{306B1D00-2884-4DD0-AE75-E0EF95C80D22}">
      <dgm:prSet/>
      <dgm:spPr/>
      <dgm:t>
        <a:bodyPr/>
        <a:lstStyle/>
        <a:p>
          <a:endParaRPr lang="en-US"/>
        </a:p>
      </dgm:t>
    </dgm:pt>
    <dgm:pt modelId="{7032698F-6A23-41E7-8F21-0D04AE1C48FE}" type="sibTrans" cxnId="{306B1D00-2884-4DD0-AE75-E0EF95C80D22}">
      <dgm:prSet/>
      <dgm:spPr/>
      <dgm:t>
        <a:bodyPr/>
        <a:lstStyle/>
        <a:p>
          <a:endParaRPr lang="en-US"/>
        </a:p>
      </dgm:t>
    </dgm:pt>
    <dgm:pt modelId="{C5F553A5-17FB-49A6-8116-91DED77D239E}">
      <dgm:prSet/>
      <dgm:spPr/>
      <dgm:t>
        <a:bodyPr/>
        <a:lstStyle/>
        <a:p>
          <a:r>
            <a:rPr lang="en-US" b="0" i="0"/>
            <a:t>Our Solution and Proposition</a:t>
          </a:r>
          <a:endParaRPr lang="en-US"/>
        </a:p>
      </dgm:t>
    </dgm:pt>
    <dgm:pt modelId="{4F4270FA-A773-4448-8C2B-E326CA5EC2AC}" type="parTrans" cxnId="{D69B3F84-150A-4FDA-82CA-4226EA9EF9CC}">
      <dgm:prSet/>
      <dgm:spPr/>
      <dgm:t>
        <a:bodyPr/>
        <a:lstStyle/>
        <a:p>
          <a:endParaRPr lang="en-US"/>
        </a:p>
      </dgm:t>
    </dgm:pt>
    <dgm:pt modelId="{69B53826-8D5A-4090-BDFD-047C7A2FE12B}" type="sibTrans" cxnId="{D69B3F84-150A-4FDA-82CA-4226EA9EF9CC}">
      <dgm:prSet/>
      <dgm:spPr/>
      <dgm:t>
        <a:bodyPr/>
        <a:lstStyle/>
        <a:p>
          <a:endParaRPr lang="en-US"/>
        </a:p>
      </dgm:t>
    </dgm:pt>
    <dgm:pt modelId="{2696EE89-1057-4720-A44E-67694B6F068E}">
      <dgm:prSet/>
      <dgm:spPr/>
      <dgm:t>
        <a:bodyPr/>
        <a:lstStyle/>
        <a:p>
          <a:r>
            <a:rPr lang="en-US"/>
            <a:t>Dataset Description</a:t>
          </a:r>
        </a:p>
      </dgm:t>
    </dgm:pt>
    <dgm:pt modelId="{575B8431-09D8-4B05-8E80-97A352B0D8C6}" type="parTrans" cxnId="{365320F8-7272-4A43-BCCD-AB5C13B39B49}">
      <dgm:prSet/>
      <dgm:spPr/>
      <dgm:t>
        <a:bodyPr/>
        <a:lstStyle/>
        <a:p>
          <a:endParaRPr lang="en-US"/>
        </a:p>
      </dgm:t>
    </dgm:pt>
    <dgm:pt modelId="{1F595961-4026-435B-A751-4DB23C279871}" type="sibTrans" cxnId="{365320F8-7272-4A43-BCCD-AB5C13B39B49}">
      <dgm:prSet/>
      <dgm:spPr/>
      <dgm:t>
        <a:bodyPr/>
        <a:lstStyle/>
        <a:p>
          <a:endParaRPr lang="en-US"/>
        </a:p>
      </dgm:t>
    </dgm:pt>
    <dgm:pt modelId="{3213D790-8531-436D-BB6B-A810A690D4E6}">
      <dgm:prSet/>
      <dgm:spPr/>
      <dgm:t>
        <a:bodyPr/>
        <a:lstStyle/>
        <a:p>
          <a:r>
            <a:rPr lang="en-US" b="0" i="0"/>
            <a:t>Modelling Approach</a:t>
          </a:r>
          <a:endParaRPr lang="en-US"/>
        </a:p>
      </dgm:t>
    </dgm:pt>
    <dgm:pt modelId="{A088F2D4-5EBB-46EB-95F6-F7463041A903}" type="parTrans" cxnId="{6B85D12D-C162-4B39-8BEA-963D65961818}">
      <dgm:prSet/>
      <dgm:spPr/>
      <dgm:t>
        <a:bodyPr/>
        <a:lstStyle/>
        <a:p>
          <a:endParaRPr lang="en-US"/>
        </a:p>
      </dgm:t>
    </dgm:pt>
    <dgm:pt modelId="{F54ED24B-1D47-45C5-849B-236859431C04}" type="sibTrans" cxnId="{6B85D12D-C162-4B39-8BEA-963D65961818}">
      <dgm:prSet/>
      <dgm:spPr/>
      <dgm:t>
        <a:bodyPr/>
        <a:lstStyle/>
        <a:p>
          <a:endParaRPr lang="en-US"/>
        </a:p>
      </dgm:t>
    </dgm:pt>
    <dgm:pt modelId="{64377B3E-3E4D-4879-8894-8C0608DBE518}">
      <dgm:prSet/>
      <dgm:spPr/>
      <dgm:t>
        <a:bodyPr/>
        <a:lstStyle/>
        <a:p>
          <a:r>
            <a:rPr lang="en-US" b="0" i="0"/>
            <a:t>Results and</a:t>
          </a:r>
          <a:r>
            <a:rPr lang="en-US"/>
            <a:t>Discussion</a:t>
          </a:r>
        </a:p>
      </dgm:t>
    </dgm:pt>
    <dgm:pt modelId="{5EC2F36F-3599-46E1-BD71-B7B10C1F4A1A}" type="parTrans" cxnId="{E4330BD5-7AF4-4445-AAEF-2B8EB8C65BE2}">
      <dgm:prSet/>
      <dgm:spPr/>
      <dgm:t>
        <a:bodyPr/>
        <a:lstStyle/>
        <a:p>
          <a:endParaRPr lang="en-US"/>
        </a:p>
      </dgm:t>
    </dgm:pt>
    <dgm:pt modelId="{A206375F-14F9-4A93-B0A7-92E9F1776829}" type="sibTrans" cxnId="{E4330BD5-7AF4-4445-AAEF-2B8EB8C65BE2}">
      <dgm:prSet/>
      <dgm:spPr/>
      <dgm:t>
        <a:bodyPr/>
        <a:lstStyle/>
        <a:p>
          <a:endParaRPr lang="en-US"/>
        </a:p>
      </dgm:t>
    </dgm:pt>
    <dgm:pt modelId="{B9108885-5E59-432E-B651-B020765EED0E}">
      <dgm:prSet/>
      <dgm:spPr/>
      <dgm:t>
        <a:bodyPr/>
        <a:lstStyle/>
        <a:p>
          <a:r>
            <a:rPr lang="en-US" b="0" i="0"/>
            <a:t>Conclusion</a:t>
          </a:r>
          <a:endParaRPr lang="en-US"/>
        </a:p>
      </dgm:t>
    </dgm:pt>
    <dgm:pt modelId="{8BC0BB96-3D91-46F7-9008-4B4D9D1712A6}" type="parTrans" cxnId="{9E72FA8D-622D-4EBD-B450-23F93CE49EC4}">
      <dgm:prSet/>
      <dgm:spPr/>
      <dgm:t>
        <a:bodyPr/>
        <a:lstStyle/>
        <a:p>
          <a:endParaRPr lang="en-US"/>
        </a:p>
      </dgm:t>
    </dgm:pt>
    <dgm:pt modelId="{1AF14FC6-2AAC-4F53-AD7F-0353B390678C}" type="sibTrans" cxnId="{9E72FA8D-622D-4EBD-B450-23F93CE49EC4}">
      <dgm:prSet/>
      <dgm:spPr/>
      <dgm:t>
        <a:bodyPr/>
        <a:lstStyle/>
        <a:p>
          <a:endParaRPr lang="en-US"/>
        </a:p>
      </dgm:t>
    </dgm:pt>
    <dgm:pt modelId="{ADF0CEFA-2F09-425D-998B-B8670A42BB53}" type="pres">
      <dgm:prSet presAssocID="{4825A4C0-2110-4DCF-860D-F377B1C86512}" presName="Name0" presStyleCnt="0">
        <dgm:presLayoutVars>
          <dgm:dir/>
          <dgm:resizeHandles val="exact"/>
        </dgm:presLayoutVars>
      </dgm:prSet>
      <dgm:spPr/>
    </dgm:pt>
    <dgm:pt modelId="{A062BA92-F350-4841-B7E4-09741FF77C59}" type="pres">
      <dgm:prSet presAssocID="{4825A4C0-2110-4DCF-860D-F377B1C86512}" presName="cycle" presStyleCnt="0"/>
      <dgm:spPr/>
    </dgm:pt>
    <dgm:pt modelId="{44BCCCCD-9AA4-4B95-A46C-4ABEBB2D7B34}" type="pres">
      <dgm:prSet presAssocID="{FC503783-3274-4DB2-9AB5-B09D15230A1D}" presName="nodeFirstNode" presStyleLbl="node1" presStyleIdx="0" presStyleCnt="8">
        <dgm:presLayoutVars>
          <dgm:bulletEnabled val="1"/>
        </dgm:presLayoutVars>
      </dgm:prSet>
      <dgm:spPr/>
    </dgm:pt>
    <dgm:pt modelId="{1827B715-2801-4489-A354-584FF3FB22B8}" type="pres">
      <dgm:prSet presAssocID="{E0AF6008-3F5B-43CE-B641-EB06A919BE6C}" presName="sibTransFirstNode" presStyleLbl="bgShp" presStyleIdx="0" presStyleCnt="1"/>
      <dgm:spPr/>
    </dgm:pt>
    <dgm:pt modelId="{4AF7FB4D-F56A-4371-91DE-DE0168878B11}" type="pres">
      <dgm:prSet presAssocID="{3F7B3A7B-48E7-4EEC-B5AC-548726DD1D85}" presName="nodeFollowingNodes" presStyleLbl="node1" presStyleIdx="1" presStyleCnt="8">
        <dgm:presLayoutVars>
          <dgm:bulletEnabled val="1"/>
        </dgm:presLayoutVars>
      </dgm:prSet>
      <dgm:spPr/>
    </dgm:pt>
    <dgm:pt modelId="{AB6E0CB1-8F11-4053-96BB-A48AB0FC4560}" type="pres">
      <dgm:prSet presAssocID="{CC0961A4-CD68-41FE-A742-FA30EABE1BB8}" presName="nodeFollowingNodes" presStyleLbl="node1" presStyleIdx="2" presStyleCnt="8">
        <dgm:presLayoutVars>
          <dgm:bulletEnabled val="1"/>
        </dgm:presLayoutVars>
      </dgm:prSet>
      <dgm:spPr/>
    </dgm:pt>
    <dgm:pt modelId="{94E7461A-BCAA-469B-925F-51BC60168719}" type="pres">
      <dgm:prSet presAssocID="{C5F553A5-17FB-49A6-8116-91DED77D239E}" presName="nodeFollowingNodes" presStyleLbl="node1" presStyleIdx="3" presStyleCnt="8">
        <dgm:presLayoutVars>
          <dgm:bulletEnabled val="1"/>
        </dgm:presLayoutVars>
      </dgm:prSet>
      <dgm:spPr/>
    </dgm:pt>
    <dgm:pt modelId="{3CFAE8EA-7819-4851-93B2-EF1305F9D3E2}" type="pres">
      <dgm:prSet presAssocID="{2696EE89-1057-4720-A44E-67694B6F068E}" presName="nodeFollowingNodes" presStyleLbl="node1" presStyleIdx="4" presStyleCnt="8">
        <dgm:presLayoutVars>
          <dgm:bulletEnabled val="1"/>
        </dgm:presLayoutVars>
      </dgm:prSet>
      <dgm:spPr/>
    </dgm:pt>
    <dgm:pt modelId="{7BFDA742-F539-4A41-A610-9095A49AFAE0}" type="pres">
      <dgm:prSet presAssocID="{3213D790-8531-436D-BB6B-A810A690D4E6}" presName="nodeFollowingNodes" presStyleLbl="node1" presStyleIdx="5" presStyleCnt="8">
        <dgm:presLayoutVars>
          <dgm:bulletEnabled val="1"/>
        </dgm:presLayoutVars>
      </dgm:prSet>
      <dgm:spPr/>
    </dgm:pt>
    <dgm:pt modelId="{3B6AC3FA-5C44-4442-A719-910D3AF1E84E}" type="pres">
      <dgm:prSet presAssocID="{64377B3E-3E4D-4879-8894-8C0608DBE518}" presName="nodeFollowingNodes" presStyleLbl="node1" presStyleIdx="6" presStyleCnt="8">
        <dgm:presLayoutVars>
          <dgm:bulletEnabled val="1"/>
        </dgm:presLayoutVars>
      </dgm:prSet>
      <dgm:spPr/>
    </dgm:pt>
    <dgm:pt modelId="{672B91AA-5BC7-4DDE-826B-CEE60AB80B86}" type="pres">
      <dgm:prSet presAssocID="{B9108885-5E59-432E-B651-B020765EED0E}" presName="nodeFollowingNodes" presStyleLbl="node1" presStyleIdx="7" presStyleCnt="8">
        <dgm:presLayoutVars>
          <dgm:bulletEnabled val="1"/>
        </dgm:presLayoutVars>
      </dgm:prSet>
      <dgm:spPr/>
    </dgm:pt>
  </dgm:ptLst>
  <dgm:cxnLst>
    <dgm:cxn modelId="{306B1D00-2884-4DD0-AE75-E0EF95C80D22}" srcId="{4825A4C0-2110-4DCF-860D-F377B1C86512}" destId="{CC0961A4-CD68-41FE-A742-FA30EABE1BB8}" srcOrd="2" destOrd="0" parTransId="{9A729CCC-F295-46D1-8A7B-556DC73A0F2D}" sibTransId="{7032698F-6A23-41E7-8F21-0D04AE1C48FE}"/>
    <dgm:cxn modelId="{293D510D-4D40-4CA1-9E91-C9642E3DC408}" type="presOf" srcId="{3213D790-8531-436D-BB6B-A810A690D4E6}" destId="{7BFDA742-F539-4A41-A610-9095A49AFAE0}" srcOrd="0" destOrd="0" presId="urn:microsoft.com/office/officeart/2005/8/layout/cycle3"/>
    <dgm:cxn modelId="{9FFE910E-3A41-425D-A7C9-D32922D57FC9}" type="presOf" srcId="{4825A4C0-2110-4DCF-860D-F377B1C86512}" destId="{ADF0CEFA-2F09-425D-998B-B8670A42BB53}" srcOrd="0" destOrd="0" presId="urn:microsoft.com/office/officeart/2005/8/layout/cycle3"/>
    <dgm:cxn modelId="{6B85D12D-C162-4B39-8BEA-963D65961818}" srcId="{4825A4C0-2110-4DCF-860D-F377B1C86512}" destId="{3213D790-8531-436D-BB6B-A810A690D4E6}" srcOrd="5" destOrd="0" parTransId="{A088F2D4-5EBB-46EB-95F6-F7463041A903}" sibTransId="{F54ED24B-1D47-45C5-849B-236859431C04}"/>
    <dgm:cxn modelId="{914B553B-4EC8-4DA1-987E-1785332A6EF3}" type="presOf" srcId="{C5F553A5-17FB-49A6-8116-91DED77D239E}" destId="{94E7461A-BCAA-469B-925F-51BC60168719}" srcOrd="0" destOrd="0" presId="urn:microsoft.com/office/officeart/2005/8/layout/cycle3"/>
    <dgm:cxn modelId="{C3FA493F-1FFB-4979-ABC5-3E77D463B6B7}" type="presOf" srcId="{64377B3E-3E4D-4879-8894-8C0608DBE518}" destId="{3B6AC3FA-5C44-4442-A719-910D3AF1E84E}" srcOrd="0" destOrd="0" presId="urn:microsoft.com/office/officeart/2005/8/layout/cycle3"/>
    <dgm:cxn modelId="{A073F768-6606-4A18-A595-5D664B3F6CC5}" type="presOf" srcId="{2696EE89-1057-4720-A44E-67694B6F068E}" destId="{3CFAE8EA-7819-4851-93B2-EF1305F9D3E2}" srcOrd="0" destOrd="0" presId="urn:microsoft.com/office/officeart/2005/8/layout/cycle3"/>
    <dgm:cxn modelId="{CD46294D-1759-4679-8FC6-923B33C09908}" type="presOf" srcId="{3F7B3A7B-48E7-4EEC-B5AC-548726DD1D85}" destId="{4AF7FB4D-F56A-4371-91DE-DE0168878B11}" srcOrd="0" destOrd="0" presId="urn:microsoft.com/office/officeart/2005/8/layout/cycle3"/>
    <dgm:cxn modelId="{E2C98E56-5515-4B35-AEEF-EA55D6159378}" srcId="{4825A4C0-2110-4DCF-860D-F377B1C86512}" destId="{FC503783-3274-4DB2-9AB5-B09D15230A1D}" srcOrd="0" destOrd="0" parTransId="{19C6AB9C-8FA8-4D36-A56D-948D2230BD14}" sibTransId="{E0AF6008-3F5B-43CE-B641-EB06A919BE6C}"/>
    <dgm:cxn modelId="{D69B3F84-150A-4FDA-82CA-4226EA9EF9CC}" srcId="{4825A4C0-2110-4DCF-860D-F377B1C86512}" destId="{C5F553A5-17FB-49A6-8116-91DED77D239E}" srcOrd="3" destOrd="0" parTransId="{4F4270FA-A773-4448-8C2B-E326CA5EC2AC}" sibTransId="{69B53826-8D5A-4090-BDFD-047C7A2FE12B}"/>
    <dgm:cxn modelId="{9E72FA8D-622D-4EBD-B450-23F93CE49EC4}" srcId="{4825A4C0-2110-4DCF-860D-F377B1C86512}" destId="{B9108885-5E59-432E-B651-B020765EED0E}" srcOrd="7" destOrd="0" parTransId="{8BC0BB96-3D91-46F7-9008-4B4D9D1712A6}" sibTransId="{1AF14FC6-2AAC-4F53-AD7F-0353B390678C}"/>
    <dgm:cxn modelId="{DDA3D091-FB22-49D5-89CB-8D1563689EAC}" type="presOf" srcId="{FC503783-3274-4DB2-9AB5-B09D15230A1D}" destId="{44BCCCCD-9AA4-4B95-A46C-4ABEBB2D7B34}" srcOrd="0" destOrd="0" presId="urn:microsoft.com/office/officeart/2005/8/layout/cycle3"/>
    <dgm:cxn modelId="{C3CD87C1-985A-4F60-A9AD-0C92E4540851}" type="presOf" srcId="{CC0961A4-CD68-41FE-A742-FA30EABE1BB8}" destId="{AB6E0CB1-8F11-4053-96BB-A48AB0FC4560}" srcOrd="0" destOrd="0" presId="urn:microsoft.com/office/officeart/2005/8/layout/cycle3"/>
    <dgm:cxn modelId="{E4330BD5-7AF4-4445-AAEF-2B8EB8C65BE2}" srcId="{4825A4C0-2110-4DCF-860D-F377B1C86512}" destId="{64377B3E-3E4D-4879-8894-8C0608DBE518}" srcOrd="6" destOrd="0" parTransId="{5EC2F36F-3599-46E1-BD71-B7B10C1F4A1A}" sibTransId="{A206375F-14F9-4A93-B0A7-92E9F1776829}"/>
    <dgm:cxn modelId="{F3F252E6-5302-4757-94B7-D3457FE0467A}" type="presOf" srcId="{B9108885-5E59-432E-B651-B020765EED0E}" destId="{672B91AA-5BC7-4DDE-826B-CEE60AB80B86}" srcOrd="0" destOrd="0" presId="urn:microsoft.com/office/officeart/2005/8/layout/cycle3"/>
    <dgm:cxn modelId="{4F5A39EB-C97C-425E-BA7F-16FF9B4D2E11}" srcId="{4825A4C0-2110-4DCF-860D-F377B1C86512}" destId="{3F7B3A7B-48E7-4EEC-B5AC-548726DD1D85}" srcOrd="1" destOrd="0" parTransId="{FB9E6D2C-C8F5-4E7E-A83D-621D414D494F}" sibTransId="{679ABD1A-7248-471A-8C9F-4899CAC5DCF1}"/>
    <dgm:cxn modelId="{365320F8-7272-4A43-BCCD-AB5C13B39B49}" srcId="{4825A4C0-2110-4DCF-860D-F377B1C86512}" destId="{2696EE89-1057-4720-A44E-67694B6F068E}" srcOrd="4" destOrd="0" parTransId="{575B8431-09D8-4B05-8E80-97A352B0D8C6}" sibTransId="{1F595961-4026-435B-A751-4DB23C279871}"/>
    <dgm:cxn modelId="{7A973CFE-4046-427A-8554-1423A0741A6E}" type="presOf" srcId="{E0AF6008-3F5B-43CE-B641-EB06A919BE6C}" destId="{1827B715-2801-4489-A354-584FF3FB22B8}" srcOrd="0" destOrd="0" presId="urn:microsoft.com/office/officeart/2005/8/layout/cycle3"/>
    <dgm:cxn modelId="{10056106-BEF2-47E5-8756-E882492B125E}" type="presParOf" srcId="{ADF0CEFA-2F09-425D-998B-B8670A42BB53}" destId="{A062BA92-F350-4841-B7E4-09741FF77C59}" srcOrd="0" destOrd="0" presId="urn:microsoft.com/office/officeart/2005/8/layout/cycle3"/>
    <dgm:cxn modelId="{79A982E7-832C-4F59-81C8-C5619A59F01F}" type="presParOf" srcId="{A062BA92-F350-4841-B7E4-09741FF77C59}" destId="{44BCCCCD-9AA4-4B95-A46C-4ABEBB2D7B34}" srcOrd="0" destOrd="0" presId="urn:microsoft.com/office/officeart/2005/8/layout/cycle3"/>
    <dgm:cxn modelId="{AF23221D-C106-40BF-A98F-4511E800A812}" type="presParOf" srcId="{A062BA92-F350-4841-B7E4-09741FF77C59}" destId="{1827B715-2801-4489-A354-584FF3FB22B8}" srcOrd="1" destOrd="0" presId="urn:microsoft.com/office/officeart/2005/8/layout/cycle3"/>
    <dgm:cxn modelId="{6A840815-3EFA-4DA3-B154-BA20641483E3}" type="presParOf" srcId="{A062BA92-F350-4841-B7E4-09741FF77C59}" destId="{4AF7FB4D-F56A-4371-91DE-DE0168878B11}" srcOrd="2" destOrd="0" presId="urn:microsoft.com/office/officeart/2005/8/layout/cycle3"/>
    <dgm:cxn modelId="{56F962DB-D50A-47B3-8824-2CB74C656D06}" type="presParOf" srcId="{A062BA92-F350-4841-B7E4-09741FF77C59}" destId="{AB6E0CB1-8F11-4053-96BB-A48AB0FC4560}" srcOrd="3" destOrd="0" presId="urn:microsoft.com/office/officeart/2005/8/layout/cycle3"/>
    <dgm:cxn modelId="{C9F3E7F2-A600-4EBF-B835-E40AA72F8809}" type="presParOf" srcId="{A062BA92-F350-4841-B7E4-09741FF77C59}" destId="{94E7461A-BCAA-469B-925F-51BC60168719}" srcOrd="4" destOrd="0" presId="urn:microsoft.com/office/officeart/2005/8/layout/cycle3"/>
    <dgm:cxn modelId="{6909F7D7-E6A0-4418-9218-788573FE4E62}" type="presParOf" srcId="{A062BA92-F350-4841-B7E4-09741FF77C59}" destId="{3CFAE8EA-7819-4851-93B2-EF1305F9D3E2}" srcOrd="5" destOrd="0" presId="urn:microsoft.com/office/officeart/2005/8/layout/cycle3"/>
    <dgm:cxn modelId="{6E01620F-52ED-441C-8EDD-7A33BE65A6EE}" type="presParOf" srcId="{A062BA92-F350-4841-B7E4-09741FF77C59}" destId="{7BFDA742-F539-4A41-A610-9095A49AFAE0}" srcOrd="6" destOrd="0" presId="urn:microsoft.com/office/officeart/2005/8/layout/cycle3"/>
    <dgm:cxn modelId="{9D9D1DAC-64F0-4455-91BA-9999F5A9AFA9}" type="presParOf" srcId="{A062BA92-F350-4841-B7E4-09741FF77C59}" destId="{3B6AC3FA-5C44-4442-A719-910D3AF1E84E}" srcOrd="7" destOrd="0" presId="urn:microsoft.com/office/officeart/2005/8/layout/cycle3"/>
    <dgm:cxn modelId="{301FE436-6CA0-49B4-B382-3D770D592965}" type="presParOf" srcId="{A062BA92-F350-4841-B7E4-09741FF77C59}" destId="{672B91AA-5BC7-4DDE-826B-CEE60AB80B86}" srcOrd="8" destOrd="0" presId="urn:microsoft.com/office/officeart/2005/8/layout/cycle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27B715-2801-4489-A354-584FF3FB22B8}">
      <dsp:nvSpPr>
        <dsp:cNvPr id="0" name=""/>
        <dsp:cNvSpPr/>
      </dsp:nvSpPr>
      <dsp:spPr>
        <a:xfrm>
          <a:off x="292150" y="-42457"/>
          <a:ext cx="4444898" cy="4444898"/>
        </a:xfrm>
        <a:prstGeom prst="circularArrow">
          <a:avLst>
            <a:gd name="adj1" fmla="val 5544"/>
            <a:gd name="adj2" fmla="val 330680"/>
            <a:gd name="adj3" fmla="val 14683409"/>
            <a:gd name="adj4" fmla="val 16854889"/>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BCCCCD-9AA4-4B95-A46C-4ABEBB2D7B34}">
      <dsp:nvSpPr>
        <dsp:cNvPr id="0" name=""/>
        <dsp:cNvSpPr/>
      </dsp:nvSpPr>
      <dsp:spPr>
        <a:xfrm>
          <a:off x="1905595" y="621"/>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Problem Statement</a:t>
          </a:r>
          <a:endParaRPr lang="en-US" sz="1200" kern="1200"/>
        </a:p>
      </dsp:txBody>
      <dsp:txXfrm>
        <a:off x="1935324" y="30350"/>
        <a:ext cx="1158551" cy="549546"/>
      </dsp:txXfrm>
    </dsp:sp>
    <dsp:sp modelId="{4AF7FB4D-F56A-4371-91DE-DE0168878B11}">
      <dsp:nvSpPr>
        <dsp:cNvPr id="0" name=""/>
        <dsp:cNvSpPr/>
      </dsp:nvSpPr>
      <dsp:spPr>
        <a:xfrm>
          <a:off x="3245901" y="555794"/>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Project Overview</a:t>
          </a:r>
          <a:endParaRPr lang="en-US" sz="1200" kern="1200"/>
        </a:p>
      </dsp:txBody>
      <dsp:txXfrm>
        <a:off x="3275630" y="585523"/>
        <a:ext cx="1158551" cy="549546"/>
      </dsp:txXfrm>
    </dsp:sp>
    <dsp:sp modelId="{AB6E0CB1-8F11-4053-96BB-A48AB0FC4560}">
      <dsp:nvSpPr>
        <dsp:cNvPr id="0" name=""/>
        <dsp:cNvSpPr/>
      </dsp:nvSpPr>
      <dsp:spPr>
        <a:xfrm>
          <a:off x="3801074" y="1896100"/>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End Users</a:t>
          </a:r>
          <a:endParaRPr lang="en-US" sz="1200" kern="1200"/>
        </a:p>
      </dsp:txBody>
      <dsp:txXfrm>
        <a:off x="3830803" y="1925829"/>
        <a:ext cx="1158551" cy="549546"/>
      </dsp:txXfrm>
    </dsp:sp>
    <dsp:sp modelId="{94E7461A-BCAA-469B-925F-51BC60168719}">
      <dsp:nvSpPr>
        <dsp:cNvPr id="0" name=""/>
        <dsp:cNvSpPr/>
      </dsp:nvSpPr>
      <dsp:spPr>
        <a:xfrm>
          <a:off x="3245901" y="3236406"/>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Our Solution and Proposition</a:t>
          </a:r>
          <a:endParaRPr lang="en-US" sz="1200" kern="1200"/>
        </a:p>
      </dsp:txBody>
      <dsp:txXfrm>
        <a:off x="3275630" y="3266135"/>
        <a:ext cx="1158551" cy="549546"/>
      </dsp:txXfrm>
    </dsp:sp>
    <dsp:sp modelId="{3CFAE8EA-7819-4851-93B2-EF1305F9D3E2}">
      <dsp:nvSpPr>
        <dsp:cNvPr id="0" name=""/>
        <dsp:cNvSpPr/>
      </dsp:nvSpPr>
      <dsp:spPr>
        <a:xfrm>
          <a:off x="1905595" y="3791579"/>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Dataset Description</a:t>
          </a:r>
        </a:p>
      </dsp:txBody>
      <dsp:txXfrm>
        <a:off x="1935324" y="3821308"/>
        <a:ext cx="1158551" cy="549546"/>
      </dsp:txXfrm>
    </dsp:sp>
    <dsp:sp modelId="{7BFDA742-F539-4A41-A610-9095A49AFAE0}">
      <dsp:nvSpPr>
        <dsp:cNvPr id="0" name=""/>
        <dsp:cNvSpPr/>
      </dsp:nvSpPr>
      <dsp:spPr>
        <a:xfrm>
          <a:off x="565289" y="3236406"/>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Modelling Approach</a:t>
          </a:r>
          <a:endParaRPr lang="en-US" sz="1200" kern="1200"/>
        </a:p>
      </dsp:txBody>
      <dsp:txXfrm>
        <a:off x="595018" y="3266135"/>
        <a:ext cx="1158551" cy="549546"/>
      </dsp:txXfrm>
    </dsp:sp>
    <dsp:sp modelId="{3B6AC3FA-5C44-4442-A719-910D3AF1E84E}">
      <dsp:nvSpPr>
        <dsp:cNvPr id="0" name=""/>
        <dsp:cNvSpPr/>
      </dsp:nvSpPr>
      <dsp:spPr>
        <a:xfrm>
          <a:off x="10116" y="1896100"/>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Results and </a:t>
          </a:r>
          <a:r>
            <a:rPr lang="en-US" sz="1200" kern="1200"/>
            <a:t>Discussion</a:t>
          </a:r>
        </a:p>
      </dsp:txBody>
      <dsp:txXfrm>
        <a:off x="39845" y="1925829"/>
        <a:ext cx="1158551" cy="549546"/>
      </dsp:txXfrm>
    </dsp:sp>
    <dsp:sp modelId="{672B91AA-5BC7-4DDE-826B-CEE60AB80B86}">
      <dsp:nvSpPr>
        <dsp:cNvPr id="0" name=""/>
        <dsp:cNvSpPr/>
      </dsp:nvSpPr>
      <dsp:spPr>
        <a:xfrm>
          <a:off x="565289" y="555794"/>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Conclusion</a:t>
          </a:r>
          <a:endParaRPr lang="en-US" sz="1200" kern="1200"/>
        </a:p>
      </dsp:txBody>
      <dsp:txXfrm>
        <a:off x="595018" y="585523"/>
        <a:ext cx="1158551" cy="549546"/>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6" name=""/>
        <p:cNvGrpSpPr/>
        <p:nvPr/>
      </p:nvGrpSpPr>
      <p:grpSpPr>
        <a:xfrm>
          <a:off x="0" y="0"/>
          <a:ext cx="0" cy="0"/>
          <a:chOff x="0" y="0"/>
          <a:chExt cx="0" cy="0"/>
        </a:xfrm>
      </p:grpSpPr>
      <p:sp>
        <p:nvSpPr>
          <p:cNvPr id="104878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8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11-09-2024</a:t>
            </a:fld>
            <a:endParaRPr lang="en-IN"/>
          </a:p>
        </p:txBody>
      </p:sp>
      <p:sp>
        <p:nvSpPr>
          <p:cNvPr id="104879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9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9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9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Slide Image Placeholder 1"/>
          <p:cNvSpPr>
            <a:spLocks noChangeAspect="1" noRot="1" noGrp="1"/>
          </p:cNvSpPr>
          <p:nvPr>
            <p:ph type="sldImg"/>
          </p:nvPr>
        </p:nvSpPr>
        <p:spPr/>
      </p:sp>
      <p:sp>
        <p:nvSpPr>
          <p:cNvPr id="1048602" name="Notes Placeholder 2"/>
          <p:cNvSpPr>
            <a:spLocks noGrp="1"/>
          </p:cNvSpPr>
          <p:nvPr>
            <p:ph type="body" idx="1"/>
          </p:nvPr>
        </p:nvSpPr>
        <p:spPr/>
        <p:txBody>
          <a:bodyPr/>
          <a:p>
            <a:endParaRPr dirty="0" lang="en-IN"/>
          </a:p>
        </p:txBody>
      </p:sp>
      <p:sp>
        <p:nvSpPr>
          <p:cNvPr id="1048603"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46" name="Slide Image Placeholder 1"/>
          <p:cNvSpPr>
            <a:spLocks noChangeAspect="1" noRot="1" noGrp="1"/>
          </p:cNvSpPr>
          <p:nvPr>
            <p:ph type="sldImg"/>
          </p:nvPr>
        </p:nvSpPr>
        <p:spPr/>
      </p:sp>
      <p:sp>
        <p:nvSpPr>
          <p:cNvPr id="1048647" name="Notes Placeholder 2"/>
          <p:cNvSpPr>
            <a:spLocks noGrp="1"/>
          </p:cNvSpPr>
          <p:nvPr>
            <p:ph type="body" idx="1"/>
          </p:nvPr>
        </p:nvSpPr>
        <p:spPr/>
        <p:txBody>
          <a:bodyPr/>
          <a:p>
            <a:endParaRPr dirty="0" lang="en-US"/>
          </a:p>
        </p:txBody>
      </p:sp>
      <p:sp>
        <p:nvSpPr>
          <p:cNvPr id="1048648" name="Slide Number Placeholder 3"/>
          <p:cNvSpPr>
            <a:spLocks noGrp="1"/>
          </p:cNvSpPr>
          <p:nvPr>
            <p:ph type="sldNum" sz="quarter" idx="5"/>
          </p:nvPr>
        </p:nvSpPr>
        <p:spPr/>
        <p:txBody>
          <a:bodyPr/>
          <a:p>
            <a:fld id="{F7F439ED-1E90-4106-847A-8EF19031FE2F}" type="slidenum">
              <a:rPr lang="en-IN" smtClean="0"/>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91" name="Slide Image Placeholder 1"/>
          <p:cNvSpPr>
            <a:spLocks noChangeAspect="1" noRot="1" noGrp="1"/>
          </p:cNvSpPr>
          <p:nvPr>
            <p:ph type="sldImg"/>
          </p:nvPr>
        </p:nvSpPr>
        <p:spPr/>
      </p:sp>
      <p:sp>
        <p:nvSpPr>
          <p:cNvPr id="1048692" name="Notes Placeholder 2"/>
          <p:cNvSpPr>
            <a:spLocks noGrp="1"/>
          </p:cNvSpPr>
          <p:nvPr>
            <p:ph type="body" idx="1"/>
          </p:nvPr>
        </p:nvSpPr>
        <p:spPr/>
        <p:txBody>
          <a:bodyPr/>
          <a:p>
            <a:endParaRPr lang="en-US"/>
          </a:p>
        </p:txBody>
      </p:sp>
      <p:sp>
        <p:nvSpPr>
          <p:cNvPr id="1048693" name="Slide Number Placeholder 3"/>
          <p:cNvSpPr>
            <a:spLocks noGrp="1"/>
          </p:cNvSpPr>
          <p:nvPr>
            <p:ph type="sldNum" sz="quarter" idx="5"/>
          </p:nvPr>
        </p:nvSpPr>
        <p:spPr/>
        <p:txBody>
          <a:bodyPr/>
          <a:p>
            <a:fld id="{F7F439ED-1E90-4106-847A-8EF19031FE2F}"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60" name=""/>
        <p:cNvGrpSpPr/>
        <p:nvPr/>
      </p:nvGrpSpPr>
      <p:grpSpPr>
        <a:xfrm>
          <a:off x="0" y="0"/>
          <a:ext cx="0" cy="0"/>
          <a:chOff x="0" y="0"/>
          <a:chExt cx="0" cy="0"/>
        </a:xfrm>
      </p:grpSpPr>
      <p:grpSp>
        <p:nvGrpSpPr>
          <p:cNvPr id="61" name="Group 15"/>
          <p:cNvGrpSpPr/>
          <p:nvPr/>
        </p:nvGrpSpPr>
        <p:grpSpPr>
          <a:xfrm>
            <a:off x="0" y="-8467"/>
            <a:ext cx="12192000" cy="6866467"/>
            <a:chOff x="0" y="-8467"/>
            <a:chExt cx="12192000" cy="6866467"/>
          </a:xfrm>
        </p:grpSpPr>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694"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5"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6"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7"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8"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9"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700"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701"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70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dirty="0" lang="en-US"/>
          </a:p>
        </p:txBody>
      </p:sp>
      <p:sp>
        <p:nvSpPr>
          <p:cNvPr id="1048703"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704" name="Date Placeholder 3"/>
          <p:cNvSpPr>
            <a:spLocks noGrp="1"/>
          </p:cNvSpPr>
          <p:nvPr>
            <p:ph type="dt" sz="half" idx="10"/>
          </p:nvPr>
        </p:nvSpPr>
        <p:spPr/>
        <p:txBody>
          <a:bodyPr/>
          <a:p>
            <a:fld id="{1D8BD707-D9CF-40AE-B4C6-C98DA3205C09}" type="datetimeFigureOut">
              <a:rPr lang="en-US" smtClean="0"/>
              <a:t>9/11/2024</a:t>
            </a:fld>
            <a:endParaRPr lang="en-US"/>
          </a:p>
        </p:txBody>
      </p:sp>
      <p:sp>
        <p:nvSpPr>
          <p:cNvPr id="1048705" name="Footer Placeholder 4"/>
          <p:cNvSpPr>
            <a:spLocks noGrp="1"/>
          </p:cNvSpPr>
          <p:nvPr>
            <p:ph type="ftr" sz="quarter" idx="11"/>
          </p:nvPr>
        </p:nvSpPr>
        <p:spPr/>
        <p:txBody>
          <a:bodyPr/>
          <a:p>
            <a:endParaRPr lang="en-US"/>
          </a:p>
        </p:txBody>
      </p:sp>
      <p:sp>
        <p:nvSpPr>
          <p:cNvPr id="104870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71" name=""/>
        <p:cNvGrpSpPr/>
        <p:nvPr/>
      </p:nvGrpSpPr>
      <p:grpSpPr>
        <a:xfrm>
          <a:off x="0" y="0"/>
          <a:ext cx="0" cy="0"/>
          <a:chOff x="0" y="0"/>
          <a:chExt cx="0" cy="0"/>
        </a:xfrm>
      </p:grpSpPr>
      <p:sp>
        <p:nvSpPr>
          <p:cNvPr id="1048760"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761"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62" name="Date Placeholder 3"/>
          <p:cNvSpPr>
            <a:spLocks noGrp="1"/>
          </p:cNvSpPr>
          <p:nvPr>
            <p:ph type="dt" sz="half" idx="10"/>
          </p:nvPr>
        </p:nvSpPr>
        <p:spPr/>
        <p:txBody>
          <a:bodyPr/>
          <a:p>
            <a:fld id="{1D8BD707-D9CF-40AE-B4C6-C98DA3205C09}" type="datetimeFigureOut">
              <a:rPr lang="en-US" smtClean="0"/>
              <a:t>9/11/2024</a:t>
            </a:fld>
            <a:endParaRPr lang="en-US"/>
          </a:p>
        </p:txBody>
      </p:sp>
      <p:sp>
        <p:nvSpPr>
          <p:cNvPr id="1048763" name="Footer Placeholder 4"/>
          <p:cNvSpPr>
            <a:spLocks noGrp="1"/>
          </p:cNvSpPr>
          <p:nvPr>
            <p:ph type="ftr" sz="quarter" idx="11"/>
          </p:nvPr>
        </p:nvSpPr>
        <p:spPr/>
        <p:txBody>
          <a:bodyPr/>
          <a:p>
            <a:endParaRPr lang="en-US"/>
          </a:p>
        </p:txBody>
      </p:sp>
      <p:sp>
        <p:nvSpPr>
          <p:cNvPr id="1048764"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3" name=""/>
        <p:cNvGrpSpPr/>
        <p:nvPr/>
      </p:nvGrpSpPr>
      <p:grpSpPr>
        <a:xfrm>
          <a:off x="0" y="0"/>
          <a:ext cx="0" cy="0"/>
          <a:chOff x="0" y="0"/>
          <a:chExt cx="0" cy="0"/>
        </a:xfrm>
      </p:grpSpPr>
      <p:sp>
        <p:nvSpPr>
          <p:cNvPr id="1048715"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716"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17"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8" name="Date Placeholder 3"/>
          <p:cNvSpPr>
            <a:spLocks noGrp="1"/>
          </p:cNvSpPr>
          <p:nvPr>
            <p:ph type="dt" sz="half" idx="10"/>
          </p:nvPr>
        </p:nvSpPr>
        <p:spPr/>
        <p:txBody>
          <a:bodyPr/>
          <a:p>
            <a:fld id="{1D8BD707-D9CF-40AE-B4C6-C98DA3205C09}" type="datetimeFigureOut">
              <a:rPr lang="en-US" smtClean="0"/>
              <a:t>9/11/2024</a:t>
            </a:fld>
            <a:endParaRPr lang="en-US"/>
          </a:p>
        </p:txBody>
      </p:sp>
      <p:sp>
        <p:nvSpPr>
          <p:cNvPr id="1048719" name="Footer Placeholder 4"/>
          <p:cNvSpPr>
            <a:spLocks noGrp="1"/>
          </p:cNvSpPr>
          <p:nvPr>
            <p:ph type="ftr" sz="quarter" idx="11"/>
          </p:nvPr>
        </p:nvSpPr>
        <p:spPr/>
        <p:txBody>
          <a:bodyPr/>
          <a:p>
            <a:endParaRPr lang="en-US"/>
          </a:p>
        </p:txBody>
      </p:sp>
      <p:sp>
        <p:nvSpPr>
          <p:cNvPr id="104872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721"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
        <p:nvSpPr>
          <p:cNvPr id="1048722"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9" name=""/>
        <p:cNvGrpSpPr/>
        <p:nvPr/>
      </p:nvGrpSpPr>
      <p:grpSpPr>
        <a:xfrm>
          <a:off x="0" y="0"/>
          <a:ext cx="0" cy="0"/>
          <a:chOff x="0" y="0"/>
          <a:chExt cx="0" cy="0"/>
        </a:xfrm>
      </p:grpSpPr>
      <p:sp>
        <p:nvSpPr>
          <p:cNvPr id="1048750"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75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52" name="Date Placeholder 3"/>
          <p:cNvSpPr>
            <a:spLocks noGrp="1"/>
          </p:cNvSpPr>
          <p:nvPr>
            <p:ph type="dt" sz="half" idx="10"/>
          </p:nvPr>
        </p:nvSpPr>
        <p:spPr/>
        <p:txBody>
          <a:bodyPr/>
          <a:p>
            <a:fld id="{1D8BD707-D9CF-40AE-B4C6-C98DA3205C09}" type="datetimeFigureOut">
              <a:rPr lang="en-US" smtClean="0"/>
              <a:t>9/11/2024</a:t>
            </a:fld>
            <a:endParaRPr lang="en-US"/>
          </a:p>
        </p:txBody>
      </p:sp>
      <p:sp>
        <p:nvSpPr>
          <p:cNvPr id="1048753" name="Footer Placeholder 4"/>
          <p:cNvSpPr>
            <a:spLocks noGrp="1"/>
          </p:cNvSpPr>
          <p:nvPr>
            <p:ph type="ftr" sz="quarter" idx="11"/>
          </p:nvPr>
        </p:nvSpPr>
        <p:spPr/>
        <p:txBody>
          <a:bodyPr/>
          <a:p>
            <a:endParaRPr lang="en-US"/>
          </a:p>
        </p:txBody>
      </p:sp>
      <p:sp>
        <p:nvSpPr>
          <p:cNvPr id="1048754"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2" name=""/>
        <p:cNvGrpSpPr/>
        <p:nvPr/>
      </p:nvGrpSpPr>
      <p:grpSpPr>
        <a:xfrm>
          <a:off x="0" y="0"/>
          <a:ext cx="0" cy="0"/>
          <a:chOff x="0" y="0"/>
          <a:chExt cx="0" cy="0"/>
        </a:xfrm>
      </p:grpSpPr>
      <p:sp>
        <p:nvSpPr>
          <p:cNvPr id="1048707"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708"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09"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0" name="Date Placeholder 3"/>
          <p:cNvSpPr>
            <a:spLocks noGrp="1"/>
          </p:cNvSpPr>
          <p:nvPr>
            <p:ph type="dt" sz="half" idx="10"/>
          </p:nvPr>
        </p:nvSpPr>
        <p:spPr/>
        <p:txBody>
          <a:bodyPr/>
          <a:p>
            <a:fld id="{1D8BD707-D9CF-40AE-B4C6-C98DA3205C09}" type="datetimeFigureOut">
              <a:rPr lang="en-US" smtClean="0"/>
              <a:t>9/11/2024</a:t>
            </a:fld>
            <a:endParaRPr lang="en-US"/>
          </a:p>
        </p:txBody>
      </p:sp>
      <p:sp>
        <p:nvSpPr>
          <p:cNvPr id="1048711" name="Footer Placeholder 4"/>
          <p:cNvSpPr>
            <a:spLocks noGrp="1"/>
          </p:cNvSpPr>
          <p:nvPr>
            <p:ph type="ftr" sz="quarter" idx="11"/>
          </p:nvPr>
        </p:nvSpPr>
        <p:spPr/>
        <p:txBody>
          <a:bodyPr/>
          <a:p>
            <a:endParaRPr lang="en-US"/>
          </a:p>
        </p:txBody>
      </p:sp>
      <p:sp>
        <p:nvSpPr>
          <p:cNvPr id="104871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713"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
        <p:nvSpPr>
          <p:cNvPr id="1048714"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73" name=""/>
        <p:cNvGrpSpPr/>
        <p:nvPr/>
      </p:nvGrpSpPr>
      <p:grpSpPr>
        <a:xfrm>
          <a:off x="0" y="0"/>
          <a:ext cx="0" cy="0"/>
          <a:chOff x="0" y="0"/>
          <a:chExt cx="0" cy="0"/>
        </a:xfrm>
      </p:grpSpPr>
      <p:sp>
        <p:nvSpPr>
          <p:cNvPr id="1048771"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72"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73"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74" name="Date Placeholder 3"/>
          <p:cNvSpPr>
            <a:spLocks noGrp="1"/>
          </p:cNvSpPr>
          <p:nvPr>
            <p:ph type="dt" sz="half" idx="10"/>
          </p:nvPr>
        </p:nvSpPr>
        <p:spPr/>
        <p:txBody>
          <a:bodyPr/>
          <a:p>
            <a:fld id="{1D8BD707-D9CF-40AE-B4C6-C98DA3205C09}" type="datetimeFigureOut">
              <a:rPr lang="en-US" smtClean="0"/>
              <a:t>9/11/2024</a:t>
            </a:fld>
            <a:endParaRPr lang="en-US"/>
          </a:p>
        </p:txBody>
      </p:sp>
      <p:sp>
        <p:nvSpPr>
          <p:cNvPr id="1048775" name="Footer Placeholder 4"/>
          <p:cNvSpPr>
            <a:spLocks noGrp="1"/>
          </p:cNvSpPr>
          <p:nvPr>
            <p:ph type="ftr" sz="quarter" idx="11"/>
          </p:nvPr>
        </p:nvSpPr>
        <p:spPr/>
        <p:txBody>
          <a:bodyPr/>
          <a:p>
            <a:endParaRPr lang="en-US"/>
          </a:p>
        </p:txBody>
      </p:sp>
      <p:sp>
        <p:nvSpPr>
          <p:cNvPr id="104877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5" name=""/>
        <p:cNvGrpSpPr/>
        <p:nvPr/>
      </p:nvGrpSpPr>
      <p:grpSpPr>
        <a:xfrm>
          <a:off x="0" y="0"/>
          <a:ext cx="0" cy="0"/>
          <a:chOff x="0" y="0"/>
          <a:chExt cx="0" cy="0"/>
        </a:xfrm>
      </p:grpSpPr>
      <p:sp>
        <p:nvSpPr>
          <p:cNvPr id="1048729" name="Title 1"/>
          <p:cNvSpPr>
            <a:spLocks noGrp="1"/>
          </p:cNvSpPr>
          <p:nvPr>
            <p:ph type="title"/>
          </p:nvPr>
        </p:nvSpPr>
        <p:spPr/>
        <p:txBody>
          <a:bodyPr/>
          <a:p>
            <a:r>
              <a:rPr lang="en-US"/>
              <a:t>Click to edit Master title style</a:t>
            </a:r>
            <a:endParaRPr dirty="0" lang="en-US"/>
          </a:p>
        </p:txBody>
      </p:sp>
      <p:sp>
        <p:nvSpPr>
          <p:cNvPr id="1048730"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1" name="Date Placeholder 3"/>
          <p:cNvSpPr>
            <a:spLocks noGrp="1"/>
          </p:cNvSpPr>
          <p:nvPr>
            <p:ph type="dt" sz="half" idx="10"/>
          </p:nvPr>
        </p:nvSpPr>
        <p:spPr/>
        <p:txBody>
          <a:bodyPr/>
          <a:p>
            <a:fld id="{1D8BD707-D9CF-40AE-B4C6-C98DA3205C09}" type="datetimeFigureOut">
              <a:rPr lang="en-US" smtClean="0"/>
              <a:t>9/11/2024</a:t>
            </a:fld>
            <a:endParaRPr lang="en-US"/>
          </a:p>
        </p:txBody>
      </p:sp>
      <p:sp>
        <p:nvSpPr>
          <p:cNvPr id="1048732" name="Footer Placeholder 4"/>
          <p:cNvSpPr>
            <a:spLocks noGrp="1"/>
          </p:cNvSpPr>
          <p:nvPr>
            <p:ph type="ftr" sz="quarter" idx="11"/>
          </p:nvPr>
        </p:nvSpPr>
        <p:spPr/>
        <p:txBody>
          <a:bodyPr/>
          <a:p>
            <a:endParaRPr lang="en-US"/>
          </a:p>
        </p:txBody>
      </p:sp>
      <p:sp>
        <p:nvSpPr>
          <p:cNvPr id="1048733"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5" name=""/>
        <p:cNvGrpSpPr/>
        <p:nvPr/>
      </p:nvGrpSpPr>
      <p:grpSpPr>
        <a:xfrm>
          <a:off x="0" y="0"/>
          <a:ext cx="0" cy="0"/>
          <a:chOff x="0" y="0"/>
          <a:chExt cx="0" cy="0"/>
        </a:xfrm>
      </p:grpSpPr>
      <p:sp>
        <p:nvSpPr>
          <p:cNvPr id="1048783"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84"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85" name="Date Placeholder 3"/>
          <p:cNvSpPr>
            <a:spLocks noGrp="1"/>
          </p:cNvSpPr>
          <p:nvPr>
            <p:ph type="dt" sz="half" idx="10"/>
          </p:nvPr>
        </p:nvSpPr>
        <p:spPr/>
        <p:txBody>
          <a:bodyPr/>
          <a:p>
            <a:fld id="{1D8BD707-D9CF-40AE-B4C6-C98DA3205C09}" type="datetimeFigureOut">
              <a:rPr lang="en-US" smtClean="0"/>
              <a:t>9/11/2024</a:t>
            </a:fld>
            <a:endParaRPr lang="en-US"/>
          </a:p>
        </p:txBody>
      </p:sp>
      <p:sp>
        <p:nvSpPr>
          <p:cNvPr id="1048786" name="Footer Placeholder 4"/>
          <p:cNvSpPr>
            <a:spLocks noGrp="1"/>
          </p:cNvSpPr>
          <p:nvPr>
            <p:ph type="ftr" sz="quarter" idx="11"/>
          </p:nvPr>
        </p:nvSpPr>
        <p:spPr/>
        <p:txBody>
          <a:bodyPr/>
          <a:p>
            <a:endParaRPr lang="en-US"/>
          </a:p>
        </p:txBody>
      </p:sp>
      <p:sp>
        <p:nvSpPr>
          <p:cNvPr id="1048787"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31" name=""/>
        <p:cNvGrpSpPr/>
        <p:nvPr/>
      </p:nvGrpSpPr>
      <p:grpSpPr>
        <a:xfrm>
          <a:off x="0" y="0"/>
          <a:ext cx="0" cy="0"/>
          <a:chOff x="0" y="0"/>
          <a:chExt cx="0" cy="0"/>
        </a:xfrm>
      </p:grpSpPr>
      <p:sp>
        <p:nvSpPr>
          <p:cNvPr id="104858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0" name=""/>
        <p:cNvGrpSpPr/>
        <p:nvPr/>
      </p:nvGrpSpPr>
      <p:grpSpPr>
        <a:xfrm>
          <a:off x="0" y="0"/>
          <a:ext cx="0" cy="0"/>
          <a:chOff x="0" y="0"/>
          <a:chExt cx="0" cy="0"/>
        </a:xfrm>
      </p:grpSpPr>
      <p:sp>
        <p:nvSpPr>
          <p:cNvPr id="1048755" name="Title 1"/>
          <p:cNvSpPr>
            <a:spLocks noGrp="1"/>
          </p:cNvSpPr>
          <p:nvPr>
            <p:ph type="title"/>
          </p:nvPr>
        </p:nvSpPr>
        <p:spPr/>
        <p:txBody>
          <a:bodyPr/>
          <a:p>
            <a:r>
              <a:rPr lang="en-US"/>
              <a:t>Click to edit Master title style</a:t>
            </a:r>
            <a:endParaRPr dirty="0" lang="en-US"/>
          </a:p>
        </p:txBody>
      </p:sp>
      <p:sp>
        <p:nvSpPr>
          <p:cNvPr id="1048756"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57" name="Date Placeholder 3"/>
          <p:cNvSpPr>
            <a:spLocks noGrp="1"/>
          </p:cNvSpPr>
          <p:nvPr>
            <p:ph type="dt" sz="half" idx="10"/>
          </p:nvPr>
        </p:nvSpPr>
        <p:spPr/>
        <p:txBody>
          <a:bodyPr/>
          <a:p>
            <a:fld id="{1D8BD707-D9CF-40AE-B4C6-C98DA3205C09}" type="datetimeFigureOut">
              <a:rPr lang="en-US" smtClean="0"/>
              <a:t>9/11/2024</a:t>
            </a:fld>
            <a:endParaRPr lang="en-US"/>
          </a:p>
        </p:txBody>
      </p:sp>
      <p:sp>
        <p:nvSpPr>
          <p:cNvPr id="1048758" name="Footer Placeholder 4"/>
          <p:cNvSpPr>
            <a:spLocks noGrp="1"/>
          </p:cNvSpPr>
          <p:nvPr>
            <p:ph type="ftr" sz="quarter" idx="11"/>
          </p:nvPr>
        </p:nvSpPr>
        <p:spPr/>
        <p:txBody>
          <a:bodyPr/>
          <a:p>
            <a:endParaRPr lang="en-US"/>
          </a:p>
        </p:txBody>
      </p:sp>
      <p:sp>
        <p:nvSpPr>
          <p:cNvPr id="1048759"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6" name=""/>
        <p:cNvGrpSpPr/>
        <p:nvPr/>
      </p:nvGrpSpPr>
      <p:grpSpPr>
        <a:xfrm>
          <a:off x="0" y="0"/>
          <a:ext cx="0" cy="0"/>
          <a:chOff x="0" y="0"/>
          <a:chExt cx="0" cy="0"/>
        </a:xfrm>
      </p:grpSpPr>
      <p:sp>
        <p:nvSpPr>
          <p:cNvPr id="104873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73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36" name="Date Placeholder 3"/>
          <p:cNvSpPr>
            <a:spLocks noGrp="1"/>
          </p:cNvSpPr>
          <p:nvPr>
            <p:ph type="dt" sz="half" idx="10"/>
          </p:nvPr>
        </p:nvSpPr>
        <p:spPr/>
        <p:txBody>
          <a:bodyPr/>
          <a:p>
            <a:fld id="{1D8BD707-D9CF-40AE-B4C6-C98DA3205C09}" type="datetimeFigureOut">
              <a:rPr lang="en-US" smtClean="0"/>
              <a:t>9/11/2024</a:t>
            </a:fld>
            <a:endParaRPr lang="en-US"/>
          </a:p>
        </p:txBody>
      </p:sp>
      <p:sp>
        <p:nvSpPr>
          <p:cNvPr id="1048737" name="Footer Placeholder 4"/>
          <p:cNvSpPr>
            <a:spLocks noGrp="1"/>
          </p:cNvSpPr>
          <p:nvPr>
            <p:ph type="ftr" sz="quarter" idx="11"/>
          </p:nvPr>
        </p:nvSpPr>
        <p:spPr/>
        <p:txBody>
          <a:bodyPr/>
          <a:p>
            <a:endParaRPr lang="en-US"/>
          </a:p>
        </p:txBody>
      </p:sp>
      <p:sp>
        <p:nvSpPr>
          <p:cNvPr id="104873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2" name=""/>
        <p:cNvGrpSpPr/>
        <p:nvPr/>
      </p:nvGrpSpPr>
      <p:grpSpPr>
        <a:xfrm>
          <a:off x="0" y="0"/>
          <a:ext cx="0" cy="0"/>
          <a:chOff x="0" y="0"/>
          <a:chExt cx="0" cy="0"/>
        </a:xfrm>
      </p:grpSpPr>
      <p:sp>
        <p:nvSpPr>
          <p:cNvPr id="1048765" name="Title 1"/>
          <p:cNvSpPr>
            <a:spLocks noGrp="1"/>
          </p:cNvSpPr>
          <p:nvPr>
            <p:ph type="title"/>
          </p:nvPr>
        </p:nvSpPr>
        <p:spPr/>
        <p:txBody>
          <a:bodyPr/>
          <a:p>
            <a:r>
              <a:rPr lang="en-US"/>
              <a:t>Click to edit Master title style</a:t>
            </a:r>
            <a:endParaRPr dirty="0" lang="en-US"/>
          </a:p>
        </p:txBody>
      </p:sp>
      <p:sp>
        <p:nvSpPr>
          <p:cNvPr id="1048766"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67"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68" name="Date Placeholder 4"/>
          <p:cNvSpPr>
            <a:spLocks noGrp="1"/>
          </p:cNvSpPr>
          <p:nvPr>
            <p:ph type="dt" sz="half" idx="10"/>
          </p:nvPr>
        </p:nvSpPr>
        <p:spPr/>
        <p:txBody>
          <a:bodyPr/>
          <a:p>
            <a:fld id="{1D8BD707-D9CF-40AE-B4C6-C98DA3205C09}" type="datetimeFigureOut">
              <a:rPr lang="en-US" smtClean="0"/>
              <a:t>9/11/2024</a:t>
            </a:fld>
            <a:endParaRPr lang="en-US"/>
          </a:p>
        </p:txBody>
      </p:sp>
      <p:sp>
        <p:nvSpPr>
          <p:cNvPr id="1048769" name="Footer Placeholder 5"/>
          <p:cNvSpPr>
            <a:spLocks noGrp="1"/>
          </p:cNvSpPr>
          <p:nvPr>
            <p:ph type="ftr" sz="quarter" idx="11"/>
          </p:nvPr>
        </p:nvSpPr>
        <p:spPr/>
        <p:txBody>
          <a:bodyPr/>
          <a:p>
            <a:endParaRPr lang="en-US"/>
          </a:p>
        </p:txBody>
      </p:sp>
      <p:sp>
        <p:nvSpPr>
          <p:cNvPr id="1048770"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7" name=""/>
        <p:cNvGrpSpPr/>
        <p:nvPr/>
      </p:nvGrpSpPr>
      <p:grpSpPr>
        <a:xfrm>
          <a:off x="0" y="0"/>
          <a:ext cx="0" cy="0"/>
          <a:chOff x="0" y="0"/>
          <a:chExt cx="0" cy="0"/>
        </a:xfrm>
      </p:grpSpPr>
      <p:sp>
        <p:nvSpPr>
          <p:cNvPr id="1048739" name="Title 1"/>
          <p:cNvSpPr>
            <a:spLocks noGrp="1"/>
          </p:cNvSpPr>
          <p:nvPr>
            <p:ph type="title"/>
          </p:nvPr>
        </p:nvSpPr>
        <p:spPr/>
        <p:txBody>
          <a:bodyPr/>
          <a:p>
            <a:r>
              <a:rPr lang="en-US"/>
              <a:t>Click to edit Master title style</a:t>
            </a:r>
            <a:endParaRPr dirty="0" lang="en-US"/>
          </a:p>
        </p:txBody>
      </p:sp>
      <p:sp>
        <p:nvSpPr>
          <p:cNvPr id="1048740"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41"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2"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43"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4" name="Date Placeholder 6"/>
          <p:cNvSpPr>
            <a:spLocks noGrp="1"/>
          </p:cNvSpPr>
          <p:nvPr>
            <p:ph type="dt" sz="half" idx="10"/>
          </p:nvPr>
        </p:nvSpPr>
        <p:spPr/>
        <p:txBody>
          <a:bodyPr/>
          <a:p>
            <a:fld id="{1D8BD707-D9CF-40AE-B4C6-C98DA3205C09}" type="datetimeFigureOut">
              <a:rPr lang="en-US" smtClean="0"/>
              <a:t>9/11/2024</a:t>
            </a:fld>
            <a:endParaRPr lang="en-US"/>
          </a:p>
        </p:txBody>
      </p:sp>
      <p:sp>
        <p:nvSpPr>
          <p:cNvPr id="1048745" name="Footer Placeholder 7"/>
          <p:cNvSpPr>
            <a:spLocks noGrp="1"/>
          </p:cNvSpPr>
          <p:nvPr>
            <p:ph type="ftr" sz="quarter" idx="11"/>
          </p:nvPr>
        </p:nvSpPr>
        <p:spPr/>
        <p:txBody>
          <a:bodyPr/>
          <a:p>
            <a:endParaRPr lang="en-US"/>
          </a:p>
        </p:txBody>
      </p:sp>
      <p:sp>
        <p:nvSpPr>
          <p:cNvPr id="1048746"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8" name=""/>
        <p:cNvGrpSpPr/>
        <p:nvPr/>
      </p:nvGrpSpPr>
      <p:grpSpPr>
        <a:xfrm>
          <a:off x="0" y="0"/>
          <a:ext cx="0" cy="0"/>
          <a:chOff x="0" y="0"/>
          <a:chExt cx="0" cy="0"/>
        </a:xfrm>
      </p:grpSpPr>
      <p:sp>
        <p:nvSpPr>
          <p:cNvPr id="1048604"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05" name="Date Placeholder 2"/>
          <p:cNvSpPr>
            <a:spLocks noGrp="1"/>
          </p:cNvSpPr>
          <p:nvPr>
            <p:ph type="dt" sz="half" idx="10"/>
          </p:nvPr>
        </p:nvSpPr>
        <p:spPr/>
        <p:txBody>
          <a:bodyPr/>
          <a:p>
            <a:fld id="{1D8BD707-D9CF-40AE-B4C6-C98DA3205C09}" type="datetimeFigureOut">
              <a:rPr lang="en-US" smtClean="0"/>
              <a:t>9/11/2024</a:t>
            </a:fld>
            <a:endParaRPr lang="en-US"/>
          </a:p>
        </p:txBody>
      </p:sp>
      <p:sp>
        <p:nvSpPr>
          <p:cNvPr id="1048606" name="Footer Placeholder 3"/>
          <p:cNvSpPr>
            <a:spLocks noGrp="1"/>
          </p:cNvSpPr>
          <p:nvPr>
            <p:ph type="ftr" sz="quarter" idx="11"/>
          </p:nvPr>
        </p:nvSpPr>
        <p:spPr/>
        <p:txBody>
          <a:bodyPr/>
          <a:p>
            <a:endParaRPr lang="en-US"/>
          </a:p>
        </p:txBody>
      </p:sp>
      <p:sp>
        <p:nvSpPr>
          <p:cNvPr id="1048607"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8" name=""/>
        <p:cNvGrpSpPr/>
        <p:nvPr/>
      </p:nvGrpSpPr>
      <p:grpSpPr>
        <a:xfrm>
          <a:off x="0" y="0"/>
          <a:ext cx="0" cy="0"/>
          <a:chOff x="0" y="0"/>
          <a:chExt cx="0" cy="0"/>
        </a:xfrm>
      </p:grpSpPr>
      <p:sp>
        <p:nvSpPr>
          <p:cNvPr id="1048747" name="Date Placeholder 1"/>
          <p:cNvSpPr>
            <a:spLocks noGrp="1"/>
          </p:cNvSpPr>
          <p:nvPr>
            <p:ph type="dt" sz="half" idx="10"/>
          </p:nvPr>
        </p:nvSpPr>
        <p:spPr/>
        <p:txBody>
          <a:bodyPr/>
          <a:p>
            <a:fld id="{1D8BD707-D9CF-40AE-B4C6-C98DA3205C09}" type="datetimeFigureOut">
              <a:rPr lang="en-US" smtClean="0"/>
              <a:t>9/11/2024</a:t>
            </a:fld>
            <a:endParaRPr lang="en-US"/>
          </a:p>
        </p:txBody>
      </p:sp>
      <p:sp>
        <p:nvSpPr>
          <p:cNvPr id="1048748" name="Footer Placeholder 2"/>
          <p:cNvSpPr>
            <a:spLocks noGrp="1"/>
          </p:cNvSpPr>
          <p:nvPr>
            <p:ph type="ftr" sz="quarter" idx="11"/>
          </p:nvPr>
        </p:nvSpPr>
        <p:spPr/>
        <p:txBody>
          <a:bodyPr/>
          <a:p>
            <a:endParaRPr lang="en-US"/>
          </a:p>
        </p:txBody>
      </p:sp>
      <p:sp>
        <p:nvSpPr>
          <p:cNvPr id="1048749"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4" name=""/>
        <p:cNvGrpSpPr/>
        <p:nvPr/>
      </p:nvGrpSpPr>
      <p:grpSpPr>
        <a:xfrm>
          <a:off x="0" y="0"/>
          <a:ext cx="0" cy="0"/>
          <a:chOff x="0" y="0"/>
          <a:chExt cx="0" cy="0"/>
        </a:xfrm>
      </p:grpSpPr>
      <p:sp>
        <p:nvSpPr>
          <p:cNvPr id="1048777"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78"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79"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80" name="Date Placeholder 4"/>
          <p:cNvSpPr>
            <a:spLocks noGrp="1"/>
          </p:cNvSpPr>
          <p:nvPr>
            <p:ph type="dt" sz="half" idx="10"/>
          </p:nvPr>
        </p:nvSpPr>
        <p:spPr/>
        <p:txBody>
          <a:bodyPr/>
          <a:p>
            <a:fld id="{1D8BD707-D9CF-40AE-B4C6-C98DA3205C09}" type="datetimeFigureOut">
              <a:rPr lang="en-US" smtClean="0"/>
              <a:t>9/11/2024</a:t>
            </a:fld>
            <a:endParaRPr lang="en-US"/>
          </a:p>
        </p:txBody>
      </p:sp>
      <p:sp>
        <p:nvSpPr>
          <p:cNvPr id="1048781" name="Footer Placeholder 5"/>
          <p:cNvSpPr>
            <a:spLocks noGrp="1"/>
          </p:cNvSpPr>
          <p:nvPr>
            <p:ph type="ftr" sz="quarter" idx="11"/>
          </p:nvPr>
        </p:nvSpPr>
        <p:spPr/>
        <p:txBody>
          <a:bodyPr/>
          <a:p>
            <a:endParaRPr lang="en-US"/>
          </a:p>
        </p:txBody>
      </p:sp>
      <p:sp>
        <p:nvSpPr>
          <p:cNvPr id="1048782"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4" name=""/>
        <p:cNvGrpSpPr/>
        <p:nvPr/>
      </p:nvGrpSpPr>
      <p:grpSpPr>
        <a:xfrm>
          <a:off x="0" y="0"/>
          <a:ext cx="0" cy="0"/>
          <a:chOff x="0" y="0"/>
          <a:chExt cx="0" cy="0"/>
        </a:xfrm>
      </p:grpSpPr>
      <p:sp>
        <p:nvSpPr>
          <p:cNvPr id="1048723"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724"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25"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6" name="Date Placeholder 4"/>
          <p:cNvSpPr>
            <a:spLocks noGrp="1"/>
          </p:cNvSpPr>
          <p:nvPr>
            <p:ph type="dt" sz="half" idx="10"/>
          </p:nvPr>
        </p:nvSpPr>
        <p:spPr/>
        <p:txBody>
          <a:bodyPr/>
          <a:p>
            <a:fld id="{1D8BD707-D9CF-40AE-B4C6-C98DA3205C09}" type="datetimeFigureOut">
              <a:rPr lang="en-US" smtClean="0"/>
              <a:t>9/11/2024</a:t>
            </a:fld>
            <a:endParaRPr lang="en-US"/>
          </a:p>
        </p:txBody>
      </p:sp>
      <p:sp>
        <p:nvSpPr>
          <p:cNvPr id="1048727" name="Footer Placeholder 5"/>
          <p:cNvSpPr>
            <a:spLocks noGrp="1"/>
          </p:cNvSpPr>
          <p:nvPr>
            <p:ph type="ftr" sz="quarter" idx="11"/>
          </p:nvPr>
        </p:nvSpPr>
        <p:spPr/>
        <p:txBody>
          <a:bodyPr/>
          <a:p>
            <a:endParaRPr lang="en-US"/>
          </a:p>
        </p:txBody>
      </p:sp>
      <p:sp>
        <p:nvSpPr>
          <p:cNvPr id="1048728"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28"/>
          <p:cNvGrpSpPr/>
          <p:nvPr/>
        </p:nvGrpSpPr>
        <p:grpSpPr>
          <a:xfrm>
            <a:off x="0" y="-8467"/>
            <a:ext cx="12192000" cy="6866467"/>
            <a:chOff x="0" y="-8467"/>
            <a:chExt cx="12192000" cy="6866467"/>
          </a:xfrm>
        </p:grpSpPr>
        <p:cxnSp>
          <p:nvCxnSpPr>
            <p:cNvPr id="3145728"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1D8BD707-D9CF-40AE-B4C6-C98DA3205C09}" type="datetimeFigureOut">
              <a:rPr lang="en-US" smtClean="0"/>
              <a:t>9/11/2024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lumMod val="75000"/>
                  </a:schemeClr>
                </a:solidFill>
              </a:defRPr>
            </a:lvl1pPr>
          </a:lstStyle>
          <a:p>
            <a:pPr marL="38100">
              <a:lnSpc>
                <a:spcPct val="100000"/>
              </a:lnSpc>
              <a:spcBef>
                <a:spcPts val="55"/>
              </a:spcBef>
            </a:pPr>
            <a:fld id="{81D60167-4931-47E6-BA6A-407CBD079E47}" type="slidenum">
              <a:rPr lang="en-US" spc="10" smtClean="0"/>
              <a:t>‹#›</a:t>
            </a:fld>
            <a:endParaRPr dirty="0" lang="en-US"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eaLnBrk="1" hangingPunct="1" latinLnBrk="0" rtl="0">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3.png"/><Relationship Id="rId7" Type="http://schemas.openxmlformats.org/officeDocument/2006/relationships/image" Target="../media/image2.png"/><Relationship Id="rId8" Type="http://schemas.openxmlformats.org/officeDocument/2006/relationships/image" Target="../media/image4.jpeg"/><Relationship Id="rId9"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6.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76299" y="990600"/>
            <a:ext cx="1743075" cy="1333500"/>
            <a:chOff x="742950" y="1104900"/>
            <a:chExt cx="1743075" cy="1333500"/>
          </a:xfrm>
        </p:grpSpPr>
        <p:sp>
          <p:nvSpPr>
            <p:cNvPr id="1048594"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5"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6"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7"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598"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sp>
        <p:nvSpPr>
          <p:cNvPr id="1048599" name="object 11"/>
          <p:cNvSpPr txBox="1">
            <a:spLocks noGrp="1"/>
          </p:cNvSpPr>
          <p:nvPr>
            <p:ph type="sldNum" sz="quarter" idx="7"/>
          </p:nvPr>
        </p:nvSpPr>
        <p:spPr>
          <a:xfrm>
            <a:off x="8590663" y="6137882"/>
            <a:ext cx="683339" cy="172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0" name="TextBox 13"/>
          <p:cNvSpPr txBox="1"/>
          <p:nvPr/>
        </p:nvSpPr>
        <p:spPr>
          <a:xfrm>
            <a:off x="1478629" y="3074939"/>
            <a:ext cx="8610600" cy="2225041"/>
          </a:xfrm>
          <a:prstGeom prst="rect"/>
          <a:noFill/>
        </p:spPr>
        <p:txBody>
          <a:bodyPr rtlCol="0" wrap="square">
            <a:spAutoFit/>
          </a:bodyPr>
          <a:p>
            <a:r>
              <a:rPr b="1" dirty="0" sz="2400" lang="en-US"/>
              <a:t>STUDENT NAME:</a:t>
            </a:r>
            <a:r>
              <a:rPr b="1" dirty="0" sz="2400" lang="en-IN"/>
              <a:t> MANIKANDAN B</a:t>
            </a:r>
            <a:endParaRPr b="1" dirty="0" sz="2400" lang="en-US"/>
          </a:p>
          <a:p>
            <a:r>
              <a:rPr b="1" dirty="0" sz="2400" lang="en-US"/>
              <a:t>REGISTER NO:312220</a:t>
            </a:r>
            <a:r>
              <a:rPr b="1" dirty="0" sz="2400" lang="en-IN"/>
              <a:t>792</a:t>
            </a:r>
            <a:endParaRPr b="1" dirty="0" sz="2400" lang="en-US"/>
          </a:p>
          <a:p>
            <a:r>
              <a:rPr b="1" dirty="0" sz="2400" lang="en-US"/>
              <a:t>DEPARTMENT:COMMERCE</a:t>
            </a:r>
          </a:p>
          <a:p>
            <a:r>
              <a:rPr b="1" dirty="0" sz="2400" lang="en-US"/>
              <a:t>COLLEGE: GOVERNMENT ARTS AND SCIENCE COLLEGE,SRIPERUMBUDUR-KUNDRATHUR,CHENNAI-69.</a:t>
            </a:r>
          </a:p>
          <a:p>
            <a:r>
              <a:rPr b="1" dirty="0" sz="2400" lang="en-US"/>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980184"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Rectangle 1"/>
          <p:cNvSpPr/>
          <p:nvPr/>
        </p:nvSpPr>
        <p:spPr>
          <a:xfrm>
            <a:off x="739775" y="1066800"/>
            <a:ext cx="6096000" cy="5158741"/>
          </a:xfrm>
          <a:prstGeom prst="rect"/>
        </p:spPr>
        <p:txBody>
          <a:bodyPr>
            <a:spAutoFit/>
          </a:bodyPr>
          <a:p>
            <a:pPr indent="-285750" marL="285750">
              <a:buFont typeface="Wingdings" panose="05000000000000000000" pitchFamily="2" charset="2"/>
              <a:buChar char="v"/>
            </a:pPr>
            <a:r>
              <a:rPr dirty="0" lang="en-US"/>
              <a:t>A modelling approach is a way of using a particular type of model to study a scientific phenomenon.</a:t>
            </a:r>
          </a:p>
          <a:p>
            <a:endParaRPr dirty="0" lang="en-US"/>
          </a:p>
          <a:p>
            <a:pPr indent="-285750" marL="285750">
              <a:buFont typeface="Wingdings" panose="05000000000000000000" pitchFamily="2" charset="2"/>
              <a:buChar char="v"/>
            </a:pPr>
            <a:r>
              <a:rPr dirty="0" lang="en-US"/>
              <a:t>It can involve combining different methods and techniques and the approach you take may depend on the problem you’re trying to solve and the domain you’re working.  </a:t>
            </a:r>
          </a:p>
          <a:p>
            <a:endParaRPr dirty="0" lang="en-US"/>
          </a:p>
          <a:p>
            <a:pPr indent="-285750" marL="285750">
              <a:buFont typeface="Wingdings" panose="05000000000000000000" pitchFamily="2" charset="2"/>
              <a:buChar char="v"/>
            </a:pPr>
            <a:r>
              <a:rPr dirty="0" lang="en-US"/>
              <a:t>Here are sine examples of modelling approaches.</a:t>
            </a:r>
          </a:p>
          <a:p>
            <a:pPr indent="-285750" marL="285750">
              <a:buFont typeface="Wingdings" panose="05000000000000000000" pitchFamily="2" charset="2"/>
              <a:buChar char="v"/>
            </a:pPr>
            <a:endParaRPr dirty="0" lang="en-US"/>
          </a:p>
          <a:p>
            <a:pPr indent="-285750" marL="285750">
              <a:buFont typeface="Wingdings" panose="05000000000000000000" pitchFamily="2" charset="2"/>
              <a:buChar char="v"/>
            </a:pPr>
            <a:r>
              <a:rPr dirty="0" lang="en-US"/>
              <a:t>Statistical modelling.</a:t>
            </a:r>
          </a:p>
          <a:p>
            <a:endParaRPr dirty="0" lang="en-US"/>
          </a:p>
          <a:p>
            <a:pPr indent="-285750" marL="285750">
              <a:buFont typeface="Wingdings" panose="05000000000000000000" pitchFamily="2" charset="2"/>
              <a:buChar char="v"/>
            </a:pPr>
            <a:r>
              <a:rPr dirty="0" lang="en-US"/>
              <a:t>Modelling instruction.</a:t>
            </a:r>
          </a:p>
          <a:p>
            <a:endParaRPr dirty="0" lang="en-US"/>
          </a:p>
          <a:p>
            <a:pPr indent="-285750" marL="285750">
              <a:buFont typeface="Wingdings" panose="05000000000000000000" pitchFamily="2" charset="2"/>
              <a:buChar char="v"/>
            </a:pPr>
            <a:r>
              <a:rPr dirty="0" lang="en-US"/>
              <a:t>Immuno-dynamics modelling. </a:t>
            </a:r>
          </a:p>
          <a:p>
            <a:pPr indent="-285750" marL="285750">
              <a:buFont typeface="Wingdings" panose="05000000000000000000" pitchFamily="2" charset="2"/>
              <a:buChar char="v"/>
            </a:pPr>
            <a:endParaRPr dirty="0" lang="en-US"/>
          </a:p>
          <a:p>
            <a:pPr indent="-285750" marL="285750">
              <a:buFont typeface="Wingdings" panose="05000000000000000000" pitchFamily="2" charset="2"/>
              <a:buChar char="v"/>
            </a:pPr>
            <a:r>
              <a:rPr dirty="0" lang="en-US"/>
              <a:t>Integrated modelling method.</a:t>
            </a:r>
          </a:p>
          <a:p>
            <a:pPr indent="-285750" marL="285750">
              <a:buFont typeface="Wingdings" panose="05000000000000000000" pitchFamily="2" charset="2"/>
              <a:buChar char="v"/>
            </a:pPr>
            <a:endParaRPr dirty="0" lang="en-US"/>
          </a:p>
          <a:p>
            <a:pPr indent="-285750" marL="285750">
              <a:buFont typeface="Wingdings" panose="05000000000000000000" pitchFamily="2" charset="2"/>
              <a:buChar char="v"/>
            </a:pPr>
            <a:r>
              <a:rPr dirty="0" lang="en-US"/>
              <a:t>IFS  True condition formula.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5467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8" name="Rectangle 1"/>
          <p:cNvSpPr/>
          <p:nvPr/>
        </p:nvSpPr>
        <p:spPr>
          <a:xfrm>
            <a:off x="755332" y="1192232"/>
            <a:ext cx="8464868" cy="2758440"/>
          </a:xfrm>
          <a:prstGeom prst="rect"/>
        </p:spPr>
        <p:txBody>
          <a:bodyPr wrap="square">
            <a:spAutoFit/>
          </a:bodyPr>
          <a:p>
            <a:pPr indent="-285750" marL="285750">
              <a:buFont typeface="Wingdings" panose="05000000000000000000" pitchFamily="2" charset="2"/>
              <a:buChar char="v"/>
            </a:pPr>
            <a:r>
              <a:rPr dirty="0" lang="en-US"/>
              <a:t>The phenomenon of employee salary of based on which job the organization required at where.</a:t>
            </a:r>
          </a:p>
          <a:p>
            <a:endParaRPr dirty="0" lang="en-US"/>
          </a:p>
          <a:p>
            <a:pPr indent="-285750" marL="285750">
              <a:buFont typeface="Wingdings" panose="05000000000000000000" pitchFamily="2" charset="2"/>
              <a:buChar char="v"/>
            </a:pPr>
            <a:r>
              <a:rPr dirty="0" lang="en-US"/>
              <a:t> The results section should be objective and </a:t>
            </a:r>
            <a:r>
              <a:rPr dirty="0" lang="en-US" err="1"/>
              <a:t>unbased</a:t>
            </a:r>
            <a:r>
              <a:rPr dirty="0" lang="en-US"/>
              <a:t>, without any analysis or interpretation of the data. The discussion section should not repeat the results, but instead put them in a context and explain why they matter.</a:t>
            </a:r>
          </a:p>
          <a:p>
            <a:pPr indent="-285750" marL="285750">
              <a:buFont typeface="Wingdings" panose="05000000000000000000" pitchFamily="2" charset="2"/>
              <a:buChar char="v"/>
            </a:pPr>
            <a:endParaRPr dirty="0" lang="en-US"/>
          </a:p>
          <a:p>
            <a:pPr indent="-285750" marL="285750">
              <a:buFont typeface="Wingdings" panose="05000000000000000000" pitchFamily="2" charset="2"/>
              <a:buChar char="v"/>
            </a:pPr>
            <a:r>
              <a:rPr dirty="0" lang="en-US"/>
              <a:t>Before publishing or creating a poster, you can run the result and discussion section by committee members and your chair to make sure they are congruent with your research purpose, objectives, hypothesis, and methods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8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Rectangle 2"/>
          <p:cNvSpPr/>
          <p:nvPr/>
        </p:nvSpPr>
        <p:spPr>
          <a:xfrm>
            <a:off x="533400" y="1524000"/>
            <a:ext cx="6096000" cy="1958341"/>
          </a:xfrm>
          <a:prstGeom prst="rect"/>
        </p:spPr>
        <p:txBody>
          <a:bodyPr>
            <a:spAutoFit/>
          </a:bodyPr>
          <a:p>
            <a:pPr indent="-285750" marL="285750">
              <a:buFont typeface="Wingdings" panose="05000000000000000000" pitchFamily="2" charset="2"/>
              <a:buChar char="v"/>
            </a:pPr>
            <a:r>
              <a:rPr dirty="0" lang="en-US"/>
              <a:t>The analysis of high income is given is from Topeka.</a:t>
            </a:r>
          </a:p>
          <a:p>
            <a:endParaRPr dirty="0" lang="en-US"/>
          </a:p>
          <a:p>
            <a:pPr indent="-285750" marL="285750">
              <a:buFont typeface="Wingdings" panose="05000000000000000000" pitchFamily="2" charset="2"/>
              <a:buChar char="v"/>
            </a:pPr>
            <a:r>
              <a:rPr dirty="0" lang="en-US"/>
              <a:t>However, challenges such as workload, research quality, and time management remain critical factors influencing outcomes at each level. Addressing these challenges with targeted support can further enhance academic success across all tiers.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9" name=""/>
        <p:cNvGrpSpPr/>
        <p:nvPr/>
      </p:nvGrpSpPr>
      <p:grpSpPr>
        <a:xfrm>
          <a:off x="0" y="0"/>
          <a:ext cx="0" cy="0"/>
          <a:chOff x="0" y="0"/>
          <a:chExt cx="0" cy="0"/>
        </a:xfrm>
      </p:grpSpPr>
      <p:sp>
        <p:nvSpPr>
          <p:cNvPr id="1048608"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40"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chemeClr val="accent1">
                <a:lumMod val="75000"/>
                <a:alpha val="36077"/>
              </a:schemeClr>
            </a:solidFill>
          </p:spPr>
          <p:txBody>
            <a:bodyPr bIns="0" lIns="0" rIns="0" rtlCol="0" tIns="0" wrap="square"/>
            <a:p/>
          </p:txBody>
        </p:sp>
        <p:sp>
          <p:nvSpPr>
            <p:cNvPr id="104861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chemeClr val="accent1">
                <a:lumMod val="75000"/>
                <a:alpha val="19999"/>
              </a:schemeClr>
            </a:solidFill>
          </p:spPr>
          <p:txBody>
            <a:bodyPr bIns="0" lIns="0" rIns="0" rtlCol="0" tIns="0" wrap="square"/>
            <a:p/>
          </p:txBody>
        </p:sp>
        <p:sp>
          <p:nvSpPr>
            <p:cNvPr id="104861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chemeClr val="accent1">
                <a:lumMod val="75000"/>
                <a:alpha val="65881"/>
              </a:schemeClr>
            </a:solidFill>
          </p:spPr>
          <p:txBody>
            <a:bodyPr bIns="0" lIns="0" rIns="0" rtlCol="0" tIns="0" wrap="square"/>
            <a:p>
              <a:endParaRPr dirty="0"/>
            </a:p>
          </p:txBody>
        </p:sp>
        <p:sp>
          <p:nvSpPr>
            <p:cNvPr id="104861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chemeClr val="accent1">
                <a:lumMod val="75000"/>
                <a:alpha val="50195"/>
              </a:schemeClr>
            </a:solidFill>
          </p:spPr>
          <p:txBody>
            <a:bodyPr bIns="0" lIns="0" rIns="0" rtlCol="0" tIns="0" wrap="square"/>
            <a:p/>
          </p:txBody>
        </p:sp>
        <p:sp>
          <p:nvSpPr>
            <p:cNvPr id="104861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chemeClr val="accent1">
                <a:lumMod val="75000"/>
                <a:alpha val="70195"/>
              </a:schemeClr>
            </a:solidFill>
          </p:spPr>
          <p:txBody>
            <a:bodyPr bIns="0" lIns="0" rIns="0" rtlCol="0" tIns="0" wrap="square"/>
            <a:p/>
          </p:txBody>
        </p:sp>
        <p:sp>
          <p:nvSpPr>
            <p:cNvPr id="104861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chemeClr val="accent1">
                <a:lumMod val="50000"/>
                <a:alpha val="79998"/>
              </a:schemeClr>
            </a:solidFill>
          </p:spPr>
          <p:txBody>
            <a:bodyPr bIns="0" lIns="0" rIns="0" rtlCol="0" tIns="0" wrap="square"/>
            <a:p>
              <a:endParaRPr dirty="0"/>
            </a:p>
          </p:txBody>
        </p:sp>
        <p:sp>
          <p:nvSpPr>
            <p:cNvPr id="104861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chemeClr val="accent1">
                <a:lumMod val="50000"/>
                <a:alpha val="65881"/>
              </a:schemeClr>
            </a:solidFill>
          </p:spPr>
          <p:txBody>
            <a:bodyPr bIns="0" lIns="0" rIns="0" rtlCol="0" tIns="0" wrap="square"/>
            <a:p/>
          </p:txBody>
        </p:sp>
      </p:grpSp>
      <p:sp>
        <p:nvSpPr>
          <p:cNvPr id="104861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0"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1"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2"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dirty="0" sz="4250"/>
          </a:p>
        </p:txBody>
      </p:sp>
      <p:sp>
        <p:nvSpPr>
          <p:cNvPr id="1048623" name="object 22"/>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grpSp>
        <p:nvGrpSpPr>
          <p:cNvPr id="4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salary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2" name=""/>
        <p:cNvGrpSpPr/>
        <p:nvPr/>
      </p:nvGrpSpPr>
      <p:grpSpPr>
        <a:xfrm>
          <a:off x="0" y="0"/>
          <a:ext cx="0" cy="0"/>
          <a:chOff x="0" y="0"/>
          <a:chExt cx="0" cy="0"/>
        </a:xfrm>
      </p:grpSpPr>
      <p:sp>
        <p:nvSpPr>
          <p:cNvPr id="1048625"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sp>
        <p:nvSpPr>
          <p:cNvPr id="104862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2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6" cstate="print"/>
          <a:stretch>
            <a:fillRect/>
          </a:stretch>
        </p:blipFill>
        <p:spPr>
          <a:xfrm>
            <a:off x="10687050" y="6134100"/>
            <a:ext cx="247650" cy="247650"/>
          </a:xfrm>
          <a:prstGeom prst="rect"/>
        </p:spPr>
      </p:pic>
      <p:grpSp>
        <p:nvGrpSpPr>
          <p:cNvPr id="4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7"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8" cstate="print"/>
            <a:stretch>
              <a:fillRect/>
            </a:stretch>
          </p:blipFill>
          <p:spPr>
            <a:xfrm>
              <a:off x="47625" y="3819523"/>
              <a:ext cx="1733550" cy="3009898"/>
            </a:xfrm>
            <a:prstGeom prst="rect"/>
          </p:spPr>
        </p:pic>
      </p:grpSp>
      <p:sp>
        <p:nvSpPr>
          <p:cNvPr id="1048630" name="object 21"/>
          <p:cNvSpPr txBox="1">
            <a:spLocks noGrp="1"/>
          </p:cNvSpPr>
          <p:nvPr>
            <p:ph type="title"/>
          </p:nvPr>
        </p:nvSpPr>
        <p:spPr>
          <a:xfrm>
            <a:off x="739775" y="445388"/>
            <a:ext cx="2357120" cy="546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31" name="object 22"/>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graphicFrame>
        <p:nvGraphicFramePr>
          <p:cNvPr id="4194304" name="TextBox 22"/>
          <p:cNvGraphicFramePr>
            <a:graphicFrameLocks/>
          </p:cNvGraphicFramePr>
          <p:nvPr/>
        </p:nvGraphicFramePr>
        <p:xfrm>
          <a:off x="2509807" y="1041533"/>
          <a:ext cx="5029200" cy="4401205"/>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grpSp>
        <p:nvGrpSpPr>
          <p:cNvPr id="44" name="object 3"/>
          <p:cNvGrpSpPr/>
          <p:nvPr/>
        </p:nvGrpSpPr>
        <p:grpSpPr>
          <a:xfrm>
            <a:off x="7633495" y="-180821"/>
            <a:ext cx="4752975" cy="6863080"/>
            <a:chOff x="7443849" y="0"/>
            <a:chExt cx="4752975" cy="6863080"/>
          </a:xfrm>
        </p:grpSpPr>
        <p:sp>
          <p:nvSpPr>
            <p:cNvPr id="104863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chemeClr val="accent1">
                <a:lumMod val="75000"/>
                <a:alpha val="36077"/>
              </a:schemeClr>
            </a:solidFill>
          </p:spPr>
          <p:txBody>
            <a:bodyPr bIns="0" lIns="0" rIns="0" rtlCol="0" tIns="0" wrap="square"/>
            <a:p/>
          </p:txBody>
        </p:sp>
        <p:sp>
          <p:nvSpPr>
            <p:cNvPr id="104863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chemeClr val="accent1">
                <a:lumMod val="75000"/>
                <a:alpha val="19999"/>
              </a:schemeClr>
            </a:solidFill>
          </p:spPr>
          <p:txBody>
            <a:bodyPr bIns="0" lIns="0" rIns="0" rtlCol="0" tIns="0" wrap="square"/>
            <a:p/>
          </p:txBody>
        </p:sp>
        <p:sp>
          <p:nvSpPr>
            <p:cNvPr id="104863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chemeClr val="accent1">
                <a:lumMod val="75000"/>
                <a:alpha val="65881"/>
              </a:schemeClr>
            </a:solidFill>
          </p:spPr>
          <p:txBody>
            <a:bodyPr bIns="0" lIns="0" rIns="0" rtlCol="0" tIns="0" wrap="square"/>
            <a:p>
              <a:endParaRPr dirty="0"/>
            </a:p>
          </p:txBody>
        </p:sp>
        <p:sp>
          <p:nvSpPr>
            <p:cNvPr id="104863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chemeClr val="accent1">
                <a:lumMod val="75000"/>
                <a:alpha val="50195"/>
              </a:schemeClr>
            </a:solidFill>
          </p:spPr>
          <p:txBody>
            <a:bodyPr bIns="0" lIns="0" rIns="0" rtlCol="0" tIns="0" wrap="square"/>
            <a:p/>
          </p:txBody>
        </p:sp>
        <p:sp>
          <p:nvSpPr>
            <p:cNvPr id="104863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chemeClr val="accent1">
                <a:lumMod val="75000"/>
                <a:alpha val="70195"/>
              </a:schemeClr>
            </a:solidFill>
          </p:spPr>
          <p:txBody>
            <a:bodyPr bIns="0" lIns="0" rIns="0" rtlCol="0" tIns="0" wrap="square"/>
            <a:p/>
          </p:txBody>
        </p:sp>
        <p:sp>
          <p:nvSpPr>
            <p:cNvPr id="104863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chemeClr val="accent1">
                <a:lumMod val="50000"/>
                <a:alpha val="79998"/>
              </a:schemeClr>
            </a:solidFill>
          </p:spPr>
          <p:txBody>
            <a:bodyPr bIns="0" lIns="0" rIns="0" rtlCol="0" tIns="0" wrap="square"/>
            <a:p>
              <a:endParaRPr dirty="0"/>
            </a:p>
          </p:txBody>
        </p:sp>
        <p:sp>
          <p:nvSpPr>
            <p:cNvPr id="104864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chemeClr val="accent1">
                <a:lumMod val="50000"/>
                <a:alpha val="65881"/>
              </a:schemeClr>
            </a:solidFill>
          </p:spPr>
          <p:txBody>
            <a:bodyPr bIns="0" lIns="0" rIns="0" rtlCol="0" tIns="0" wrap="square"/>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pSp>
        <p:nvGrpSpPr>
          <p:cNvPr id="46" name="object 2"/>
          <p:cNvGrpSpPr/>
          <p:nvPr/>
        </p:nvGrpSpPr>
        <p:grpSpPr>
          <a:xfrm>
            <a:off x="7991475" y="2933700"/>
            <a:ext cx="2762250" cy="3257550"/>
            <a:chOff x="7991475" y="2933700"/>
            <a:chExt cx="2762250" cy="3257550"/>
          </a:xfrm>
        </p:grpSpPr>
        <p:sp>
          <p:nvSpPr>
            <p:cNvPr id="104864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3" name="object 7"/>
          <p:cNvSpPr txBox="1">
            <a:spLocks noGrp="1"/>
          </p:cNvSpPr>
          <p:nvPr>
            <p:ph type="title"/>
          </p:nvPr>
        </p:nvSpPr>
        <p:spPr>
          <a:xfrm>
            <a:off x="834072" y="575055"/>
            <a:ext cx="6345956"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44" name="object 10"/>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5" name="TextBox 10"/>
          <p:cNvSpPr txBox="1"/>
          <p:nvPr/>
        </p:nvSpPr>
        <p:spPr>
          <a:xfrm>
            <a:off x="676275" y="1905001"/>
            <a:ext cx="7990157" cy="3025141"/>
          </a:xfrm>
          <a:prstGeom prst="rect"/>
          <a:noFill/>
        </p:spPr>
        <p:txBody>
          <a:bodyPr wrap="square">
            <a:spAutoFit/>
          </a:bodyPr>
          <a:p>
            <a:r>
              <a:rPr dirty="0" sz="2800" lang="en-US"/>
              <a:t>The organization needs to analyze salary data to identify and address pay disparities, ensure competitive compensation, and evaluate the effectiveness of its salary structure. This analysis aims to provide insights into equity, market alignment, and budget impact to inform strategic HR decisions.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grpSp>
        <p:nvGrpSpPr>
          <p:cNvPr id="50"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6007164"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53" name="object 10"/>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TextBox 10"/>
          <p:cNvSpPr txBox="1"/>
          <p:nvPr/>
        </p:nvSpPr>
        <p:spPr>
          <a:xfrm>
            <a:off x="990600" y="2133600"/>
            <a:ext cx="7924800" cy="461665"/>
          </a:xfrm>
          <a:prstGeom prst="rect"/>
          <a:noFill/>
        </p:spPr>
        <p:txBody>
          <a:bodyPr rtlCol="0" wrap="square">
            <a:spAutoFit/>
          </a:bodyPr>
          <a:p>
            <a:endParaRPr dirty="0" sz="2400" lang="en-IN">
              <a:latin typeface="Times New Roman" panose="02020603050405020304" pitchFamily="18" charset="0"/>
              <a:cs typeface="Times New Roman" panose="02020603050405020304" pitchFamily="18" charset="0"/>
            </a:endParaRPr>
          </a:p>
        </p:txBody>
      </p:sp>
      <p:sp>
        <p:nvSpPr>
          <p:cNvPr id="1048655" name="TextBox 8"/>
          <p:cNvSpPr txBox="1"/>
          <p:nvPr/>
        </p:nvSpPr>
        <p:spPr>
          <a:xfrm>
            <a:off x="739775" y="1696134"/>
            <a:ext cx="7108825" cy="646331"/>
          </a:xfrm>
          <a:prstGeom prst="rect"/>
          <a:noFill/>
        </p:spPr>
        <p:txBody>
          <a:bodyPr rtlCol="0" wrap="square">
            <a:spAutoFit/>
          </a:bodyPr>
          <a:p>
            <a:pPr indent="-285750" marL="285750">
              <a:buFont typeface="Wingdings" panose="05000000000000000000" pitchFamily="2" charset="2"/>
              <a:buChar char="v"/>
            </a:pPr>
            <a:r>
              <a:rPr dirty="0" lang="en-US"/>
              <a:t>A company’s excel statement that shows the </a:t>
            </a:r>
            <a:r>
              <a:rPr dirty="0" lang="en-US" err="1"/>
              <a:t>salarys</a:t>
            </a:r>
            <a:r>
              <a:rPr dirty="0" lang="en-US"/>
              <a:t> from different regions.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0" name="object 8"/>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Rectangle 6"/>
          <p:cNvSpPr/>
          <p:nvPr/>
        </p:nvSpPr>
        <p:spPr>
          <a:xfrm>
            <a:off x="723900" y="1695450"/>
            <a:ext cx="6096000" cy="3025140"/>
          </a:xfrm>
          <a:prstGeom prst="rect"/>
        </p:spPr>
        <p:txBody>
          <a:bodyPr>
            <a:spAutoFit/>
          </a:bodyPr>
          <a:p>
            <a:pPr defTabSz="914400" eaLnBrk="0" fontAlgn="base" hangingPunct="0" indent="-285750" lvl="0" marL="285750">
              <a:spcBef>
                <a:spcPct val="0"/>
              </a:spcBef>
              <a:spcAft>
                <a:spcPct val="0"/>
              </a:spcAft>
              <a:buFont typeface="Wingdings" panose="05000000000000000000" pitchFamily="2" charset="2"/>
              <a:buChar char="v"/>
            </a:pPr>
            <a:r>
              <a:rPr altLang="en-US" dirty="0" lang="en-US">
                <a:latin typeface="Arial" panose="020B0604020202020204" pitchFamily="34" charset="0"/>
              </a:rPr>
              <a:t>To evaluate fairness, compliance, and optimize salary structures.</a:t>
            </a:r>
          </a:p>
          <a:p>
            <a:pPr defTabSz="914400" eaLnBrk="0" fontAlgn="base" hangingPunct="0" lvl="0">
              <a:spcBef>
                <a:spcPct val="0"/>
              </a:spcBef>
              <a:spcAft>
                <a:spcPct val="0"/>
              </a:spcAft>
            </a:pPr>
            <a:endParaRPr altLang="en-US" dirty="0" lang="en-US">
              <a:latin typeface="Arial" panose="020B0604020202020204" pitchFamily="34" charset="0"/>
            </a:endParaRPr>
          </a:p>
          <a:p>
            <a:pPr defTabSz="914400" eaLnBrk="0" fontAlgn="base" hangingPunct="0" indent="-285750" lvl="0" marL="285750">
              <a:spcBef>
                <a:spcPct val="0"/>
              </a:spcBef>
              <a:spcAft>
                <a:spcPct val="0"/>
              </a:spcAft>
              <a:buFont typeface="Wingdings" panose="05000000000000000000" pitchFamily="2" charset="2"/>
              <a:buChar char="v"/>
            </a:pPr>
            <a:r>
              <a:rPr altLang="en-US" dirty="0" lang="en-US">
                <a:latin typeface="Arial" panose="020B0604020202020204" pitchFamily="34" charset="0"/>
              </a:rPr>
              <a:t>To make informed decisions about compensation strategy.</a:t>
            </a:r>
          </a:p>
          <a:p>
            <a:pPr defTabSz="914400" eaLnBrk="0" fontAlgn="base" hangingPunct="0" lvl="0">
              <a:spcBef>
                <a:spcPct val="0"/>
              </a:spcBef>
              <a:spcAft>
                <a:spcPct val="0"/>
              </a:spcAft>
            </a:pPr>
            <a:endParaRPr altLang="en-US" dirty="0" lang="en-US">
              <a:latin typeface="Arial" panose="020B0604020202020204" pitchFamily="34" charset="0"/>
            </a:endParaRPr>
          </a:p>
          <a:p>
            <a:pPr defTabSz="914400" eaLnBrk="0" fontAlgn="base" hangingPunct="0" indent="-285750" lvl="0" marL="285750">
              <a:spcBef>
                <a:spcPct val="0"/>
              </a:spcBef>
              <a:spcAft>
                <a:spcPct val="0"/>
              </a:spcAft>
              <a:buFont typeface="Wingdings" panose="05000000000000000000" pitchFamily="2" charset="2"/>
              <a:buChar char="v"/>
            </a:pPr>
            <a:r>
              <a:rPr altLang="en-US" dirty="0" lang="en-US">
                <a:latin typeface="Arial" panose="020B0604020202020204" pitchFamily="34" charset="0"/>
              </a:rPr>
              <a:t>To ensure transparency and fairness in their pay.</a:t>
            </a:r>
          </a:p>
          <a:p>
            <a:pPr defTabSz="914400" eaLnBrk="0" fontAlgn="base" hangingPunct="0" lvl="0">
              <a:spcBef>
                <a:spcPct val="0"/>
              </a:spcBef>
              <a:spcAft>
                <a:spcPct val="0"/>
              </a:spcAft>
            </a:pPr>
            <a:endParaRPr altLang="en-US" dirty="0" lang="en-US">
              <a:latin typeface="Arial" panose="020B0604020202020204" pitchFamily="34" charset="0"/>
            </a:endParaRPr>
          </a:p>
          <a:p>
            <a:pPr defTabSz="914400" eaLnBrk="0" fontAlgn="base" hangingPunct="0" indent="-285750" lvl="0" marL="285750">
              <a:spcBef>
                <a:spcPct val="0"/>
              </a:spcBef>
              <a:spcAft>
                <a:spcPct val="0"/>
              </a:spcAft>
              <a:buFont typeface="Wingdings" panose="05000000000000000000" pitchFamily="2" charset="2"/>
              <a:buChar char="v"/>
            </a:pPr>
            <a:r>
              <a:rPr altLang="en-US" dirty="0" lang="en-US">
                <a:latin typeface="Arial" panose="020B0604020202020204" pitchFamily="34" charset="0"/>
              </a:rPr>
              <a:t>To manage budgets and forecast salary expenditures.</a:t>
            </a:r>
          </a:p>
          <a:p>
            <a:pPr defTabSz="914400" eaLnBrk="0" fontAlgn="base" hangingPunct="0" indent="-285750" lvl="0" marL="285750">
              <a:spcBef>
                <a:spcPct val="0"/>
              </a:spcBef>
              <a:spcAft>
                <a:spcPct val="0"/>
              </a:spcAft>
              <a:buFont typeface="Wingdings" panose="05000000000000000000" pitchFamily="2" charset="2"/>
              <a:buChar char="v"/>
            </a:pPr>
            <a:endParaRPr altLang="en-US" dirty="0" lang="en-US">
              <a:latin typeface="Arial" panose="020B0604020202020204" pitchFamily="34" charset="0"/>
            </a:endParaRPr>
          </a:p>
          <a:p>
            <a:pPr defTabSz="914400" eaLnBrk="0" fontAlgn="base" hangingPunct="0" indent="-285750" lvl="0" marL="285750">
              <a:spcBef>
                <a:spcPct val="0"/>
              </a:spcBef>
              <a:spcAft>
                <a:spcPct val="0"/>
              </a:spcAft>
              <a:buFont typeface="Wingdings" panose="05000000000000000000" pitchFamily="2" charset="2"/>
              <a:buChar char="v"/>
            </a:pPr>
            <a:r>
              <a:rPr altLang="en-US" dirty="0" lang="en-US">
                <a:latin typeface="Arial" panose="020B0604020202020204" pitchFamily="34" charset="0"/>
              </a:rPr>
              <a:t>To advocate for fair compensation.</a:t>
            </a: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66" name="object 9"/>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Rectangle 7"/>
          <p:cNvSpPr/>
          <p:nvPr/>
        </p:nvSpPr>
        <p:spPr>
          <a:xfrm>
            <a:off x="2819400" y="1476375"/>
            <a:ext cx="6096000" cy="4091940"/>
          </a:xfrm>
          <a:prstGeom prst="rect"/>
        </p:spPr>
        <p:txBody>
          <a:bodyPr>
            <a:spAutoFit/>
          </a:bodyPr>
          <a:p>
            <a:pPr indent="-285750" marL="285750">
              <a:buFont typeface="Wingdings" panose="05000000000000000000" pitchFamily="2" charset="2"/>
              <a:buChar char="v"/>
            </a:pPr>
            <a:r>
              <a:rPr dirty="0" lang="en-US"/>
              <a:t>Fair Compensation: Ensuring equitable pay for all employees.</a:t>
            </a:r>
          </a:p>
          <a:p>
            <a:pPr indent="-285750" marL="285750">
              <a:buFont typeface="Wingdings" panose="05000000000000000000" pitchFamily="2" charset="2"/>
              <a:buChar char="v"/>
            </a:pPr>
            <a:endParaRPr dirty="0" lang="en-US"/>
          </a:p>
          <a:p>
            <a:pPr indent="-285750" marL="285750">
              <a:buFont typeface="Wingdings" panose="05000000000000000000" pitchFamily="2" charset="2"/>
              <a:buChar char="v"/>
            </a:pPr>
            <a:r>
              <a:rPr dirty="0" lang="en-US"/>
              <a:t>Informed Decision-Making: Providing data-driven insights to HR and management.</a:t>
            </a:r>
          </a:p>
          <a:p>
            <a:endParaRPr dirty="0" lang="en-US"/>
          </a:p>
          <a:p>
            <a:pPr indent="-285750" marL="285750">
              <a:buFont typeface="Wingdings" panose="05000000000000000000" pitchFamily="2" charset="2"/>
              <a:buChar char="v"/>
            </a:pPr>
            <a:r>
              <a:rPr dirty="0" lang="en-US"/>
              <a:t>Employee Satisfaction: Improving transparency and trust in compensation practices.</a:t>
            </a:r>
          </a:p>
          <a:p>
            <a:endParaRPr dirty="0" lang="en-US"/>
          </a:p>
          <a:p>
            <a:pPr indent="-285750" marL="285750">
              <a:buFont typeface="Wingdings" panose="05000000000000000000" pitchFamily="2" charset="2"/>
              <a:buChar char="v"/>
            </a:pPr>
            <a:r>
              <a:rPr dirty="0" lang="en-US"/>
              <a:t>Efficiency: Automating salary analysis, saving time and reducing errors.</a:t>
            </a:r>
          </a:p>
          <a:p>
            <a:endParaRPr dirty="0" lang="en-US"/>
          </a:p>
          <a:p>
            <a:pPr indent="-285750" marL="285750">
              <a:buFont typeface="Wingdings" panose="05000000000000000000" pitchFamily="2" charset="2"/>
              <a:buChar char="v"/>
            </a:pPr>
            <a:endParaRPr dirty="0" lang="en-US"/>
          </a:p>
          <a:p>
            <a:pPr indent="-285750" marL="285750">
              <a:buFont typeface="Wingdings" panose="05000000000000000000" pitchFamily="2" charset="2"/>
              <a:buChar char="v"/>
            </a:pPr>
            <a:r>
              <a:rPr dirty="0" lang="en-US"/>
              <a:t>Would you like to elaborate on the specific solution or value proposition for this case?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838200" y="1630681"/>
            <a:ext cx="7543800" cy="3825241"/>
          </a:xfrm>
          <a:prstGeom prst="rect"/>
          <a:noFill/>
        </p:spPr>
        <p:txBody>
          <a:bodyPr rtlCol="0" wrap="square">
            <a:spAutoFit/>
          </a:bodyPr>
          <a:p>
            <a:r>
              <a:rPr dirty="0" lang="en-US"/>
              <a:t>It has</a:t>
            </a:r>
          </a:p>
          <a:p>
            <a:pPr indent="-285750" marL="285750">
              <a:buFont typeface="Wingdings" panose="05000000000000000000" pitchFamily="2" charset="2"/>
              <a:buChar char="v"/>
            </a:pPr>
            <a:r>
              <a:rPr dirty="0" lang="en-US"/>
              <a:t>Employees IDs.</a:t>
            </a:r>
          </a:p>
          <a:p>
            <a:pPr indent="-285750" marL="285750">
              <a:buFont typeface="Wingdings" panose="05000000000000000000" pitchFamily="2" charset="2"/>
              <a:buChar char="v"/>
            </a:pPr>
            <a:endParaRPr dirty="0" lang="en-US"/>
          </a:p>
          <a:p>
            <a:pPr indent="-285750" marL="285750">
              <a:buFont typeface="Wingdings" panose="05000000000000000000" pitchFamily="2" charset="2"/>
              <a:buChar char="v"/>
            </a:pPr>
            <a:r>
              <a:rPr dirty="0" lang="en-US"/>
              <a:t>Employees names.</a:t>
            </a:r>
          </a:p>
          <a:p>
            <a:pPr indent="-285750" marL="285750">
              <a:buFont typeface="Wingdings" panose="05000000000000000000" pitchFamily="2" charset="2"/>
              <a:buChar char="v"/>
            </a:pPr>
            <a:endParaRPr dirty="0" lang="en-US"/>
          </a:p>
          <a:p>
            <a:pPr indent="-285750" marL="285750">
              <a:buFont typeface="Wingdings" panose="05000000000000000000" pitchFamily="2" charset="2"/>
              <a:buChar char="v"/>
            </a:pPr>
            <a:r>
              <a:rPr dirty="0" lang="en-US"/>
              <a:t>Employees ages.</a:t>
            </a:r>
          </a:p>
          <a:p>
            <a:pPr indent="-285750" marL="285750">
              <a:buFont typeface="Wingdings" panose="05000000000000000000" pitchFamily="2" charset="2"/>
              <a:buChar char="v"/>
            </a:pPr>
            <a:endParaRPr dirty="0" lang="en-US"/>
          </a:p>
          <a:p>
            <a:pPr indent="-285750" marL="285750">
              <a:buFont typeface="Wingdings" panose="05000000000000000000" pitchFamily="2" charset="2"/>
              <a:buChar char="v"/>
            </a:pPr>
            <a:r>
              <a:rPr dirty="0" lang="en-US"/>
              <a:t>Employees weight.</a:t>
            </a:r>
          </a:p>
          <a:p>
            <a:pPr indent="-285750" marL="285750">
              <a:buFont typeface="Wingdings" panose="05000000000000000000" pitchFamily="2" charset="2"/>
              <a:buChar char="v"/>
            </a:pPr>
            <a:endParaRPr dirty="0" lang="en-US"/>
          </a:p>
          <a:p>
            <a:pPr indent="-285750" marL="285750">
              <a:buFont typeface="Wingdings" panose="05000000000000000000" pitchFamily="2" charset="2"/>
              <a:buChar char="v"/>
            </a:pPr>
            <a:r>
              <a:rPr dirty="0" lang="en-US"/>
              <a:t>Employees whereabout.</a:t>
            </a:r>
          </a:p>
          <a:p>
            <a:pPr indent="-285750" marL="285750">
              <a:buFont typeface="Wingdings" panose="05000000000000000000" pitchFamily="2" charset="2"/>
              <a:buChar char="v"/>
            </a:pPr>
            <a:endParaRPr dirty="0" lang="en-US"/>
          </a:p>
          <a:p>
            <a:pPr indent="-285750" marL="285750">
              <a:buFont typeface="Wingdings" panose="05000000000000000000" pitchFamily="2" charset="2"/>
              <a:buChar char="v"/>
            </a:pPr>
            <a:r>
              <a:rPr dirty="0" lang="en-US"/>
              <a:t>Employees salary.</a:t>
            </a:r>
          </a:p>
          <a:p>
            <a:pPr indent="-285750" marL="285750">
              <a:buFont typeface="Wingdings" panose="05000000000000000000" pitchFamily="2" charset="2"/>
              <a:buChar char="v"/>
            </a:pPr>
            <a:endParaRPr dirty="0" lang="en-US"/>
          </a:p>
          <a:p>
            <a:pPr indent="-285750" marL="285750">
              <a:buFont typeface="Wingdings" panose="05000000000000000000" pitchFamily="2" charset="2"/>
              <a:buChar char="v"/>
            </a:pPr>
            <a:r>
              <a:rPr dirty="0" lang="en-US"/>
              <a:t>Employees salary levels.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391"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Rectangle 9"/>
          <p:cNvSpPr/>
          <p:nvPr/>
        </p:nvSpPr>
        <p:spPr>
          <a:xfrm>
            <a:off x="2133600" y="2039851"/>
            <a:ext cx="6096000" cy="1691641"/>
          </a:xfrm>
          <a:prstGeom prst="rect"/>
        </p:spPr>
        <p:txBody>
          <a:bodyPr>
            <a:spAutoFit/>
          </a:bodyPr>
          <a:p>
            <a:pPr indent="-457200" marL="457200">
              <a:buFont typeface="Wingdings" panose="05000000000000000000" pitchFamily="2" charset="2"/>
              <a:buChar char="v"/>
            </a:pPr>
            <a:r>
              <a:rPr dirty="0" lang="en-IN">
                <a:latin typeface="Times New Roman" panose="02020603050405020304" pitchFamily="18" charset="0"/>
                <a:cs typeface="Times New Roman" panose="02020603050405020304" pitchFamily="18" charset="0"/>
              </a:rPr>
              <a:t>The data shows that Rating of monthly income of employees.</a:t>
            </a:r>
          </a:p>
          <a:p>
            <a:pPr indent="-457200" marL="457200">
              <a:buFont typeface="Wingdings" panose="05000000000000000000" pitchFamily="2" charset="2"/>
              <a:buChar char="v"/>
            </a:pPr>
            <a:endParaRPr dirty="0" lang="en-IN">
              <a:latin typeface="Times New Roman" panose="02020603050405020304" pitchFamily="18" charset="0"/>
              <a:cs typeface="Times New Roman" panose="02020603050405020304" pitchFamily="18" charset="0"/>
            </a:endParaRPr>
          </a:p>
          <a:p>
            <a:pPr indent="-457200" marL="457200">
              <a:buFont typeface="Wingdings" panose="05000000000000000000" pitchFamily="2" charset="2"/>
              <a:buChar char="v"/>
            </a:pPr>
            <a:r>
              <a:rPr dirty="0" lang="en-IN">
                <a:latin typeface="Times New Roman" panose="02020603050405020304" pitchFamily="18" charset="0"/>
                <a:cs typeface="Times New Roman" panose="02020603050405020304" pitchFamily="18" charset="0"/>
              </a:rPr>
              <a:t>I analysed the data to know which place is providing high and low salary in an organisation based on different type of jobs.</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Guest User</cp:lastModifiedBy>
  <dcterms:created xsi:type="dcterms:W3CDTF">2024-03-29T04:07:22Z</dcterms:created>
  <dcterms:modified xsi:type="dcterms:W3CDTF">2024-09-11T06:04:50Z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276e70c651e0444fa29f29a7ed05d64d</vt:lpwstr>
  </property>
</Properties>
</file>