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8" d="100"/>
          <a:sy n="58" d="100"/>
        </p:scale>
        <p:origin x="7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278F-F3F1-42FD-838E-54B78C15DC9D}" type="datetimeFigureOut">
              <a:rPr lang="fr-FR" smtClean="0"/>
              <a:t>15/03/2023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D04E-A97B-4CA6-B79D-B8A5D07370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5398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278F-F3F1-42FD-838E-54B78C15DC9D}" type="datetimeFigureOut">
              <a:rPr lang="fr-FR" smtClean="0"/>
              <a:t>15/03/2023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D04E-A97B-4CA6-B79D-B8A5D07370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2445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278F-F3F1-42FD-838E-54B78C15DC9D}" type="datetimeFigureOut">
              <a:rPr lang="fr-FR" smtClean="0"/>
              <a:t>15/03/2023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D04E-A97B-4CA6-B79D-B8A5D07370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050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278F-F3F1-42FD-838E-54B78C15DC9D}" type="datetimeFigureOut">
              <a:rPr lang="fr-FR" smtClean="0"/>
              <a:t>15/03/2023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D04E-A97B-4CA6-B79D-B8A5D07370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3914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278F-F3F1-42FD-838E-54B78C15DC9D}" type="datetimeFigureOut">
              <a:rPr lang="fr-FR" smtClean="0"/>
              <a:t>15/03/2023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D04E-A97B-4CA6-B79D-B8A5D07370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5543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278F-F3F1-42FD-838E-54B78C15DC9D}" type="datetimeFigureOut">
              <a:rPr lang="fr-FR" smtClean="0"/>
              <a:t>15/03/2023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D04E-A97B-4CA6-B79D-B8A5D07370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720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278F-F3F1-42FD-838E-54B78C15DC9D}" type="datetimeFigureOut">
              <a:rPr lang="fr-FR" smtClean="0"/>
              <a:t>15/03/2023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D04E-A97B-4CA6-B79D-B8A5D07370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0504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278F-F3F1-42FD-838E-54B78C15DC9D}" type="datetimeFigureOut">
              <a:rPr lang="fr-FR" smtClean="0"/>
              <a:t>15/03/2023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D04E-A97B-4CA6-B79D-B8A5D07370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3457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278F-F3F1-42FD-838E-54B78C15DC9D}" type="datetimeFigureOut">
              <a:rPr lang="fr-FR" smtClean="0"/>
              <a:t>15/03/2023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D04E-A97B-4CA6-B79D-B8A5D07370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3857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278F-F3F1-42FD-838E-54B78C15DC9D}" type="datetimeFigureOut">
              <a:rPr lang="fr-FR" smtClean="0"/>
              <a:t>15/03/2023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D04E-A97B-4CA6-B79D-B8A5D07370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4112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278F-F3F1-42FD-838E-54B78C15DC9D}" type="datetimeFigureOut">
              <a:rPr lang="fr-FR" smtClean="0"/>
              <a:t>15/03/2023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D04E-A97B-4CA6-B79D-B8A5D07370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3248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1278F-F3F1-42FD-838E-54B78C15DC9D}" type="datetimeFigureOut">
              <a:rPr lang="fr-FR" smtClean="0"/>
              <a:t>15/03/2023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3D04E-A97B-4CA6-B79D-B8A5D07370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810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7BFDB7DF-0DD3-4EE4-B786-9C4B59BAF1B7}"/>
              </a:ext>
            </a:extLst>
          </p:cNvPr>
          <p:cNvCxnSpPr>
            <a:cxnSpLocks/>
          </p:cNvCxnSpPr>
          <p:nvPr/>
        </p:nvCxnSpPr>
        <p:spPr>
          <a:xfrm>
            <a:off x="6086830" y="328819"/>
            <a:ext cx="6211" cy="676561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e 2"/>
          <p:cNvGrpSpPr/>
          <p:nvPr/>
        </p:nvGrpSpPr>
        <p:grpSpPr>
          <a:xfrm>
            <a:off x="410620" y="328819"/>
            <a:ext cx="4392000" cy="6120000"/>
            <a:chOff x="410620" y="232882"/>
            <a:chExt cx="4392000" cy="6120000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1FCB13C8-09A1-4310-8201-EB9B952F094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91046" y="1239507"/>
              <a:ext cx="3431149" cy="4106750"/>
              <a:chOff x="2528847" y="240370"/>
              <a:chExt cx="2707740" cy="3240898"/>
            </a:xfrm>
          </p:grpSpPr>
          <p:pic>
            <p:nvPicPr>
              <p:cNvPr id="30" name="Image 29">
                <a:extLst>
                  <a:ext uri="{FF2B5EF4-FFF2-40B4-BE49-F238E27FC236}">
                    <a16:creationId xmlns:a16="http://schemas.microsoft.com/office/drawing/2014/main" id="{87521E22-9586-4CA3-8C35-7D62E11516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28847" y="412904"/>
                <a:ext cx="2707740" cy="3068364"/>
              </a:xfrm>
              <a:prstGeom prst="rect">
                <a:avLst/>
              </a:prstGeom>
            </p:spPr>
          </p:pic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9D359970-1ADE-4F66-AD91-3AAB6956A1B9}"/>
                  </a:ext>
                </a:extLst>
              </p:cNvPr>
              <p:cNvSpPr txBox="1"/>
              <p:nvPr/>
            </p:nvSpPr>
            <p:spPr>
              <a:xfrm>
                <a:off x="2914353" y="815634"/>
                <a:ext cx="1929884" cy="364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400" cap="all" dirty="0">
                    <a:solidFill>
                      <a:srgbClr val="192245"/>
                    </a:solidFill>
                    <a:latin typeface="Barlow Condensed Bold"/>
                    <a:cs typeface="Barlow Condensed Bold"/>
                  </a:rPr>
                  <a:t>investigator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173BB4E-B726-4254-9A7D-63019BCB4875}"/>
                  </a:ext>
                </a:extLst>
              </p:cNvPr>
              <p:cNvSpPr/>
              <p:nvPr/>
            </p:nvSpPr>
            <p:spPr>
              <a:xfrm>
                <a:off x="2815514" y="240370"/>
                <a:ext cx="2138593" cy="2767950"/>
              </a:xfrm>
              <a:prstGeom prst="rect">
                <a:avLst/>
              </a:prstGeom>
              <a:noFill/>
            </p:spPr>
            <p:txBody>
              <a:bodyPr spcFirstLastPara="1" wrap="none" lIns="82918" tIns="41459" rIns="82918" bIns="41459" numCol="1">
                <a:prstTxWarp prst="textArchDown">
                  <a:avLst/>
                </a:prstTxWarp>
                <a:spAutoFit/>
              </a:bodyPr>
              <a:lstStyle/>
              <a:p>
                <a:pPr algn="ctr"/>
                <a:r>
                  <a:rPr lang="fr-FR" b="1" cap="small" dirty="0">
                    <a:ln w="12700">
                      <a:noFill/>
                      <a:prstDash val="solid"/>
                    </a:ln>
                    <a:solidFill>
                      <a:srgbClr val="F3CE38"/>
                    </a:solidFill>
                    <a:latin typeface="Roboto slab"/>
                    <a:cs typeface="Roboto slab"/>
                  </a:rPr>
                  <a:t>ANTI </a:t>
                </a:r>
                <a:r>
                  <a:rPr lang="fr-FR" b="1" dirty="0" smtClean="0">
                    <a:ln w="12700">
                      <a:noFill/>
                      <a:prstDash val="solid"/>
                    </a:ln>
                    <a:solidFill>
                      <a:srgbClr val="F3CE38"/>
                    </a:solidFill>
                    <a:latin typeface="Roboto slab"/>
                    <a:cs typeface="Roboto slab"/>
                  </a:rPr>
                  <a:t>POLLU-CRIMINAL</a:t>
                </a:r>
                <a:endParaRPr lang="fr-FR" b="1" dirty="0">
                  <a:ln w="12700">
                    <a:noFill/>
                    <a:prstDash val="solid"/>
                  </a:ln>
                  <a:solidFill>
                    <a:srgbClr val="F3CE38"/>
                  </a:solidFill>
                  <a:latin typeface="Roboto slab"/>
                  <a:cs typeface="Roboto slab"/>
                </a:endParaRPr>
              </a:p>
            </p:txBody>
          </p:sp>
        </p:grpSp>
        <p:sp>
          <p:nvSpPr>
            <p:cNvPr id="2" name="Rectangle 1"/>
            <p:cNvSpPr/>
            <p:nvPr/>
          </p:nvSpPr>
          <p:spPr>
            <a:xfrm>
              <a:off x="410620" y="232882"/>
              <a:ext cx="4392000" cy="612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" name="Groupe 3"/>
          <p:cNvGrpSpPr/>
          <p:nvPr/>
        </p:nvGrpSpPr>
        <p:grpSpPr>
          <a:xfrm>
            <a:off x="6778469" y="328819"/>
            <a:ext cx="4392000" cy="6120000"/>
            <a:chOff x="6778469" y="232882"/>
            <a:chExt cx="4392000" cy="6120000"/>
          </a:xfrm>
        </p:grpSpPr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1FCB13C8-09A1-4310-8201-EB9B952F094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258895" y="1239507"/>
              <a:ext cx="3431149" cy="4106750"/>
              <a:chOff x="2528847" y="240370"/>
              <a:chExt cx="2707740" cy="3240898"/>
            </a:xfrm>
          </p:grpSpPr>
          <p:pic>
            <p:nvPicPr>
              <p:cNvPr id="28" name="Image 27">
                <a:extLst>
                  <a:ext uri="{FF2B5EF4-FFF2-40B4-BE49-F238E27FC236}">
                    <a16:creationId xmlns:a16="http://schemas.microsoft.com/office/drawing/2014/main" id="{87521E22-9586-4CA3-8C35-7D62E11516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28847" y="412904"/>
                <a:ext cx="2707740" cy="3068364"/>
              </a:xfrm>
              <a:prstGeom prst="rect">
                <a:avLst/>
              </a:prstGeom>
            </p:spPr>
          </p:pic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9D359970-1ADE-4F66-AD91-3AAB6956A1B9}"/>
                  </a:ext>
                </a:extLst>
              </p:cNvPr>
              <p:cNvSpPr txBox="1"/>
              <p:nvPr/>
            </p:nvSpPr>
            <p:spPr>
              <a:xfrm>
                <a:off x="2914353" y="815634"/>
                <a:ext cx="1929884" cy="364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2400" cap="all" dirty="0">
                    <a:solidFill>
                      <a:srgbClr val="192245"/>
                    </a:solidFill>
                    <a:latin typeface="Barlow Condensed Bold"/>
                    <a:cs typeface="Barlow Condensed Bold"/>
                  </a:rPr>
                  <a:t>investigator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173BB4E-B726-4254-9A7D-63019BCB4875}"/>
                  </a:ext>
                </a:extLst>
              </p:cNvPr>
              <p:cNvSpPr/>
              <p:nvPr/>
            </p:nvSpPr>
            <p:spPr>
              <a:xfrm>
                <a:off x="2815514" y="240370"/>
                <a:ext cx="2138593" cy="2767950"/>
              </a:xfrm>
              <a:prstGeom prst="rect">
                <a:avLst/>
              </a:prstGeom>
              <a:noFill/>
            </p:spPr>
            <p:txBody>
              <a:bodyPr spcFirstLastPara="1" wrap="none" lIns="82918" tIns="41459" rIns="82918" bIns="41459" numCol="1">
                <a:prstTxWarp prst="textArchDown">
                  <a:avLst/>
                </a:prstTxWarp>
                <a:spAutoFit/>
              </a:bodyPr>
              <a:lstStyle/>
              <a:p>
                <a:pPr algn="ctr"/>
                <a:r>
                  <a:rPr lang="fr-FR" b="1" cap="small" dirty="0">
                    <a:ln w="12700">
                      <a:noFill/>
                      <a:prstDash val="solid"/>
                    </a:ln>
                    <a:solidFill>
                      <a:srgbClr val="F3CE38"/>
                    </a:solidFill>
                    <a:latin typeface="Roboto slab"/>
                    <a:cs typeface="Roboto slab"/>
                  </a:rPr>
                  <a:t>ANTI </a:t>
                </a:r>
                <a:r>
                  <a:rPr lang="fr-FR" b="1" dirty="0" smtClean="0">
                    <a:ln w="12700">
                      <a:noFill/>
                      <a:prstDash val="solid"/>
                    </a:ln>
                    <a:solidFill>
                      <a:srgbClr val="F3CE38"/>
                    </a:solidFill>
                    <a:latin typeface="Roboto slab"/>
                    <a:cs typeface="Roboto slab"/>
                  </a:rPr>
                  <a:t>POLLU-CRIMINAL</a:t>
                </a:r>
                <a:endParaRPr lang="fr-FR" b="1" dirty="0">
                  <a:ln w="12700">
                    <a:noFill/>
                    <a:prstDash val="solid"/>
                  </a:ln>
                  <a:solidFill>
                    <a:srgbClr val="F3CE38"/>
                  </a:solidFill>
                  <a:latin typeface="Roboto slab"/>
                  <a:cs typeface="Roboto slab"/>
                </a:endParaRPr>
              </a:p>
            </p:txBody>
          </p:sp>
        </p:grpSp>
        <p:sp>
          <p:nvSpPr>
            <p:cNvPr id="35" name="Rectangle 34"/>
            <p:cNvSpPr/>
            <p:nvPr/>
          </p:nvSpPr>
          <p:spPr>
            <a:xfrm>
              <a:off x="6778469" y="232882"/>
              <a:ext cx="4392000" cy="612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9082944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5C71517D099874AB2867E309399C596" ma:contentTypeVersion="10" ma:contentTypeDescription="Crée un document." ma:contentTypeScope="" ma:versionID="95bda047ddb36adecaa0882a82a170f8">
  <xsd:schema xmlns:xsd="http://www.w3.org/2001/XMLSchema" xmlns:xs="http://www.w3.org/2001/XMLSchema" xmlns:p="http://schemas.microsoft.com/office/2006/metadata/properties" xmlns:ns2="1a2edb69-8193-4d9c-8bed-cbb90a2b0720" xmlns:ns3="a68c581b-35af-4167-9b89-a44649f43e81" targetNamespace="http://schemas.microsoft.com/office/2006/metadata/properties" ma:root="true" ma:fieldsID="ed117d88dcfb9ba7769c2a02f30ae61f" ns2:_="" ns3:_="">
    <xsd:import namespace="1a2edb69-8193-4d9c-8bed-cbb90a2b0720"/>
    <xsd:import namespace="a68c581b-35af-4167-9b89-a44649f43e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2edb69-8193-4d9c-8bed-cbb90a2b072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Balises d’images" ma:readOnly="false" ma:fieldId="{5cf76f15-5ced-4ddc-b409-7134ff3c332f}" ma:taxonomyMulti="true" ma:sspId="cf26918b-eb11-4d84-88e9-2e186eab5ea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8c581b-35af-4167-9b89-a44649f43e81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e67b7bf7-153b-4309-9952-190229097eb5}" ma:internalName="TaxCatchAll" ma:showField="CatchAllData" ma:web="a68c581b-35af-4167-9b89-a44649f43e8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a2edb69-8193-4d9c-8bed-cbb90a2b0720">
      <Terms xmlns="http://schemas.microsoft.com/office/infopath/2007/PartnerControls"/>
    </lcf76f155ced4ddcb4097134ff3c332f>
    <TaxCatchAll xmlns="a68c581b-35af-4167-9b89-a44649f43e81" xsi:nil="true"/>
  </documentManagement>
</p:properties>
</file>

<file path=customXml/itemProps1.xml><?xml version="1.0" encoding="utf-8"?>
<ds:datastoreItem xmlns:ds="http://schemas.openxmlformats.org/officeDocument/2006/customXml" ds:itemID="{28196C16-5437-439F-8DBC-6F40085BD5DC}"/>
</file>

<file path=customXml/itemProps2.xml><?xml version="1.0" encoding="utf-8"?>
<ds:datastoreItem xmlns:ds="http://schemas.openxmlformats.org/officeDocument/2006/customXml" ds:itemID="{4264CA76-FFD0-44CA-B0C0-68B78EDC7C42}"/>
</file>

<file path=customXml/itemProps3.xml><?xml version="1.0" encoding="utf-8"?>
<ds:datastoreItem xmlns:ds="http://schemas.openxmlformats.org/officeDocument/2006/customXml" ds:itemID="{0A4F4C97-4614-46DC-8654-F067A6E4CCAA}"/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</Words>
  <Application>Microsoft Office PowerPoint</Application>
  <PresentationFormat>Grand écran</PresentationFormat>
  <Paragraphs>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</vt:lpstr>
      <vt:lpstr>Barlow Condensed Bold</vt:lpstr>
      <vt:lpstr>Calibri</vt:lpstr>
      <vt:lpstr>Calibri Light</vt:lpstr>
      <vt:lpstr>Roboto slab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Aurelia Bony-Dandrieux</dc:creator>
  <cp:lastModifiedBy>Aurelia Bony-Dandrieux</cp:lastModifiedBy>
  <cp:revision>4</cp:revision>
  <cp:lastPrinted>2023-03-15T16:08:30Z</cp:lastPrinted>
  <dcterms:created xsi:type="dcterms:W3CDTF">2023-03-08T17:01:49Z</dcterms:created>
  <dcterms:modified xsi:type="dcterms:W3CDTF">2023-03-15T16:12:23Z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0x010100B5C71517D099874AB2867E309399C596</vt:lpwstr>
  </property>
</Properties>
</file>