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</p:sldIdLst>
  <p:sldSz cx="42848213" cy="30275213"/>
  <p:notesSz cx="6858000" cy="9144000"/>
  <p:defaultTextStyle>
    <a:defPPr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536">
          <p15:clr>
            <a:srgbClr val="A4A3A4"/>
          </p15:clr>
        </p15:guide>
        <p15:guide id="2" pos="134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28516-8EB3-415A-B7C4-48F05C0B9275}" v="33" dt="2023-06-14T14:43:40.501"/>
    <p1510:client id="{46B87523-5AB8-4E5E-BFBD-D4288CA2CFB5}" v="4" dt="2023-03-14T13:06:52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3" d="100"/>
          <a:sy n="33" d="100"/>
        </p:scale>
        <p:origin x="-528" y="-636"/>
      </p:cViewPr>
      <p:guideLst>
        <p:guide orient="horz" pos="9536"/>
        <p:guide pos="134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NY-DANDRIEUX Aurélia (IMT Mines Alès)" userId="S::aurelia.bony-dandrieux@mines-ales.fr::767647f2-cfa9-4d42-a2da-236ba6e08563" providerId="AD" clId="Web-{46B87523-5AB8-4E5E-BFBD-D4288CA2CFB5}"/>
    <pc:docChg chg="modSld">
      <pc:chgData name="BONY-DANDRIEUX Aurélia (IMT Mines Alès)" userId="S::aurelia.bony-dandrieux@mines-ales.fr::767647f2-cfa9-4d42-a2da-236ba6e08563" providerId="AD" clId="Web-{46B87523-5AB8-4E5E-BFBD-D4288CA2CFB5}" dt="2023-03-14T13:06:52.925" v="3" actId="1076"/>
      <pc:docMkLst>
        <pc:docMk/>
      </pc:docMkLst>
      <pc:sldChg chg="modSp">
        <pc:chgData name="BONY-DANDRIEUX Aurélia (IMT Mines Alès)" userId="S::aurelia.bony-dandrieux@mines-ales.fr::767647f2-cfa9-4d42-a2da-236ba6e08563" providerId="AD" clId="Web-{46B87523-5AB8-4E5E-BFBD-D4288CA2CFB5}" dt="2023-03-14T13:06:52.925" v="3" actId="1076"/>
        <pc:sldMkLst>
          <pc:docMk/>
          <pc:sldMk cId="2524307224" sldId="256"/>
        </pc:sldMkLst>
        <pc:spChg chg="mod">
          <ac:chgData name="BONY-DANDRIEUX Aurélia (IMT Mines Alès)" userId="S::aurelia.bony-dandrieux@mines-ales.fr::767647f2-cfa9-4d42-a2da-236ba6e08563" providerId="AD" clId="Web-{46B87523-5AB8-4E5E-BFBD-D4288CA2CFB5}" dt="2023-03-14T13:06:42.487" v="2" actId="14100"/>
          <ac:spMkLst>
            <pc:docMk/>
            <pc:sldMk cId="2524307224" sldId="256"/>
            <ac:spMk id="36" creationId="{00000000-0000-0000-0000-000000000000}"/>
          </ac:spMkLst>
        </pc:spChg>
        <pc:spChg chg="mod">
          <ac:chgData name="BONY-DANDRIEUX Aurélia (IMT Mines Alès)" userId="S::aurelia.bony-dandrieux@mines-ales.fr::767647f2-cfa9-4d42-a2da-236ba6e08563" providerId="AD" clId="Web-{46B87523-5AB8-4E5E-BFBD-D4288CA2CFB5}" dt="2023-03-14T13:06:52.925" v="3" actId="1076"/>
          <ac:spMkLst>
            <pc:docMk/>
            <pc:sldMk cId="2524307224" sldId="256"/>
            <ac:spMk id="37" creationId="{00000000-0000-0000-0000-000000000000}"/>
          </ac:spMkLst>
        </pc:spChg>
      </pc:sldChg>
    </pc:docChg>
  </pc:docChgLst>
  <pc:docChgLst>
    <pc:chgData name="TIXIER Jérome (IMT Mines Alès)" userId="S::jerome.tixier@mines-ales.fr::b2a720fc-8a41-4104-b010-fd4cb49ef69a" providerId="AD" clId="Web-{0C628516-8EB3-415A-B7C4-48F05C0B9275}"/>
    <pc:docChg chg="modSld">
      <pc:chgData name="TIXIER Jérome (IMT Mines Alès)" userId="S::jerome.tixier@mines-ales.fr::b2a720fc-8a41-4104-b010-fd4cb49ef69a" providerId="AD" clId="Web-{0C628516-8EB3-415A-B7C4-48F05C0B9275}" dt="2023-06-14T14:43:40.501" v="16" actId="14100"/>
      <pc:docMkLst>
        <pc:docMk/>
      </pc:docMkLst>
      <pc:sldChg chg="addSp modSp">
        <pc:chgData name="TIXIER Jérome (IMT Mines Alès)" userId="S::jerome.tixier@mines-ales.fr::b2a720fc-8a41-4104-b010-fd4cb49ef69a" providerId="AD" clId="Web-{0C628516-8EB3-415A-B7C4-48F05C0B9275}" dt="2023-06-14T14:43:40.501" v="16" actId="14100"/>
        <pc:sldMkLst>
          <pc:docMk/>
          <pc:sldMk cId="2524307224" sldId="256"/>
        </pc:sldMkLst>
        <pc:spChg chg="add mod">
          <ac:chgData name="TIXIER Jérome (IMT Mines Alès)" userId="S::jerome.tixier@mines-ales.fr::b2a720fc-8a41-4104-b010-fd4cb49ef69a" providerId="AD" clId="Web-{0C628516-8EB3-415A-B7C4-48F05C0B9275}" dt="2023-06-14T14:43:40.501" v="16" actId="14100"/>
          <ac:spMkLst>
            <pc:docMk/>
            <pc:sldMk cId="2524307224" sldId="256"/>
            <ac:spMk id="2" creationId="{7A787022-EC9C-0D6D-7A93-E81A3D9EA82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213617" y="9404945"/>
            <a:ext cx="36420981" cy="6489548"/>
          </a:xfrm>
        </p:spPr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6427233" y="17155954"/>
            <a:ext cx="29993749" cy="77369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925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7075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145572343" y="1212419"/>
            <a:ext cx="45169158" cy="25832045"/>
          </a:xfrm>
        </p:spPr>
        <p:txBody>
          <a:bodyPr vert="eaVert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0042552" y="1212419"/>
            <a:ext cx="134815656" cy="2583204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88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140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384715" y="19454634"/>
            <a:ext cx="36420981" cy="6012994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384715" y="12831929"/>
            <a:ext cx="36420981" cy="6622701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65010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042551" y="7064223"/>
            <a:ext cx="89988689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0745379" y="7064223"/>
            <a:ext cx="89996125" cy="1998024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1590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411" y="1212412"/>
            <a:ext cx="38563392" cy="5045869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42410" y="6776884"/>
            <a:ext cx="18932069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2142410" y="9601167"/>
            <a:ext cx="18932069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21766301" y="6776884"/>
            <a:ext cx="18939505" cy="282428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21766301" y="9601167"/>
            <a:ext cx="18939505" cy="1744329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3099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8380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079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142414" y="1205402"/>
            <a:ext cx="14096767" cy="512996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6752461" y="1205408"/>
            <a:ext cx="23953341" cy="2583905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2142414" y="6335375"/>
            <a:ext cx="14096767" cy="2070908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023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8550" y="21192649"/>
            <a:ext cx="25708928" cy="250191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8398550" y="2705146"/>
            <a:ext cx="25708928" cy="1816512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8550" y="23694561"/>
            <a:ext cx="25708928" cy="355313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07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142411" y="1212412"/>
            <a:ext cx="38563392" cy="50458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142411" y="7064223"/>
            <a:ext cx="38563392" cy="199802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2142411" y="28060644"/>
            <a:ext cx="99979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089D6-41EF-3B43-BFF1-A416F605F68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4639807" y="28060644"/>
            <a:ext cx="13568601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30707886" y="28060644"/>
            <a:ext cx="99979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225F2-8751-B844-B756-F1427E761E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1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0" y="0"/>
            <a:ext cx="42834855" cy="30275213"/>
            <a:chOff x="0" y="0"/>
            <a:chExt cx="42834855" cy="30275213"/>
          </a:xfrm>
        </p:grpSpPr>
        <p:pic>
          <p:nvPicPr>
            <p:cNvPr id="4" name="Image 3" descr="Frise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2834855" cy="30275213"/>
            </a:xfrm>
            <a:prstGeom prst="rect">
              <a:avLst/>
            </a:prstGeom>
          </p:spPr>
        </p:pic>
        <p:pic>
          <p:nvPicPr>
            <p:cNvPr id="38" name="Image 3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954131" y="12259230"/>
              <a:ext cx="2632157" cy="2704999"/>
            </a:xfrm>
            <a:prstGeom prst="rect">
              <a:avLst/>
            </a:prstGeom>
          </p:spPr>
        </p:pic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655314" y="14899447"/>
              <a:ext cx="3062515" cy="535595"/>
            </a:xfrm>
            <a:prstGeom prst="rect">
              <a:avLst/>
            </a:prstGeom>
          </p:spPr>
        </p:pic>
      </p:grpSp>
      <p:sp>
        <p:nvSpPr>
          <p:cNvPr id="6" name="ZoneTexte 5"/>
          <p:cNvSpPr txBox="1"/>
          <p:nvPr/>
        </p:nvSpPr>
        <p:spPr>
          <a:xfrm rot="21433940">
            <a:off x="5888195" y="1915507"/>
            <a:ext cx="2782323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9600" b="1" dirty="0">
                <a:latin typeface="Barlow Condensed" panose="00000806000000000000" pitchFamily="50" charset="0"/>
                <a:cs typeface="Barlow Condensed Bold"/>
              </a:rPr>
              <a:t>Reconstruction of the </a:t>
            </a:r>
            <a:r>
              <a:rPr lang="fr-FR" sz="9600" b="1" dirty="0" err="1">
                <a:latin typeface="Barlow Condensed" panose="00000806000000000000" pitchFamily="50" charset="0"/>
                <a:cs typeface="Barlow Condensed Bold"/>
              </a:rPr>
              <a:t>facts</a:t>
            </a:r>
            <a:r>
              <a:rPr lang="fr-FR" sz="9600" b="1" dirty="0">
                <a:latin typeface="Barlow Condensed" panose="00000806000000000000" pitchFamily="50" charset="0"/>
                <a:cs typeface="Barlow Condensed Bold"/>
              </a:rPr>
              <a:t> of the NIOVELIUS case</a:t>
            </a:r>
            <a:endParaRPr lang="en-GB" sz="9500" b="1" dirty="0">
              <a:latin typeface="Barlow Condensed Bold"/>
              <a:cs typeface="Barlow Condensed Bold"/>
            </a:endParaRPr>
          </a:p>
        </p:txBody>
      </p:sp>
      <p:sp>
        <p:nvSpPr>
          <p:cNvPr id="7" name="ZoneTexte 6"/>
          <p:cNvSpPr txBox="1">
            <a:spLocks noChangeAspect="1"/>
          </p:cNvSpPr>
          <p:nvPr/>
        </p:nvSpPr>
        <p:spPr>
          <a:xfrm>
            <a:off x="7234895" y="5803772"/>
            <a:ext cx="30940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dirty="0" err="1">
                <a:latin typeface="Roboto"/>
                <a:cs typeface="Roboto"/>
              </a:rPr>
              <a:t>Day.Month</a:t>
            </a:r>
            <a:endParaRPr lang="fr-FR" sz="3000" dirty="0">
              <a:latin typeface="Roboto"/>
              <a:cs typeface="Roboto"/>
            </a:endParaRPr>
          </a:p>
        </p:txBody>
      </p:sp>
      <p:sp>
        <p:nvSpPr>
          <p:cNvPr id="9" name="ZoneTexte 8"/>
          <p:cNvSpPr txBox="1">
            <a:spLocks noChangeAspect="1"/>
          </p:cNvSpPr>
          <p:nvPr/>
        </p:nvSpPr>
        <p:spPr>
          <a:xfrm>
            <a:off x="7234895" y="8057588"/>
            <a:ext cx="309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Time</a:t>
            </a:r>
          </a:p>
        </p:txBody>
      </p:sp>
      <p:sp>
        <p:nvSpPr>
          <p:cNvPr id="10" name="ZoneTexte 9"/>
          <p:cNvSpPr txBox="1">
            <a:spLocks noChangeAspect="1"/>
          </p:cNvSpPr>
          <p:nvPr/>
        </p:nvSpPr>
        <p:spPr>
          <a:xfrm>
            <a:off x="30539175" y="5803772"/>
            <a:ext cx="30940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latin typeface="Roboto"/>
                <a:cs typeface="Roboto"/>
              </a:rPr>
              <a:t>Day.Month</a:t>
            </a:r>
            <a:endParaRPr lang="fr-FR" sz="2800" dirty="0">
              <a:latin typeface="Roboto"/>
              <a:cs typeface="Roboto"/>
            </a:endParaRPr>
          </a:p>
        </p:txBody>
      </p:sp>
      <p:sp>
        <p:nvSpPr>
          <p:cNvPr id="11" name="ZoneTexte 10"/>
          <p:cNvSpPr txBox="1">
            <a:spLocks noChangeAspect="1"/>
          </p:cNvSpPr>
          <p:nvPr/>
        </p:nvSpPr>
        <p:spPr>
          <a:xfrm>
            <a:off x="30539175" y="8057588"/>
            <a:ext cx="309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Time</a:t>
            </a:r>
          </a:p>
        </p:txBody>
      </p:sp>
      <p:sp>
        <p:nvSpPr>
          <p:cNvPr id="12" name="ZoneTexte 11"/>
          <p:cNvSpPr txBox="1">
            <a:spLocks noChangeAspect="1"/>
          </p:cNvSpPr>
          <p:nvPr/>
        </p:nvSpPr>
        <p:spPr>
          <a:xfrm>
            <a:off x="25792594" y="6946353"/>
            <a:ext cx="309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Time</a:t>
            </a:r>
          </a:p>
        </p:txBody>
      </p:sp>
      <p:sp>
        <p:nvSpPr>
          <p:cNvPr id="13" name="ZoneTexte 12"/>
          <p:cNvSpPr txBox="1">
            <a:spLocks noChangeAspect="1"/>
          </p:cNvSpPr>
          <p:nvPr/>
        </p:nvSpPr>
        <p:spPr>
          <a:xfrm>
            <a:off x="21093638" y="6946353"/>
            <a:ext cx="309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Time</a:t>
            </a:r>
          </a:p>
        </p:txBody>
      </p:sp>
      <p:sp>
        <p:nvSpPr>
          <p:cNvPr id="14" name="ZoneTexte 13"/>
          <p:cNvSpPr txBox="1">
            <a:spLocks noChangeAspect="1"/>
          </p:cNvSpPr>
          <p:nvPr/>
        </p:nvSpPr>
        <p:spPr>
          <a:xfrm>
            <a:off x="16489933" y="6946353"/>
            <a:ext cx="309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Time</a:t>
            </a:r>
          </a:p>
        </p:txBody>
      </p:sp>
      <p:sp>
        <p:nvSpPr>
          <p:cNvPr id="15" name="ZoneTexte 14"/>
          <p:cNvSpPr txBox="1">
            <a:spLocks noChangeAspect="1"/>
          </p:cNvSpPr>
          <p:nvPr/>
        </p:nvSpPr>
        <p:spPr>
          <a:xfrm>
            <a:off x="11838602" y="6946353"/>
            <a:ext cx="30940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Time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21967572" y="9744692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26564802" y="9744692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22018370" y="16703927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17328669" y="16703927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10303562" y="16196095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2589478" y="19269334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7916051" y="22444168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7916051" y="25415812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1573334" y="22774937"/>
            <a:ext cx="2278188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000" dirty="0">
                <a:latin typeface="Roboto"/>
                <a:cs typeface="Roboto"/>
              </a:rPr>
              <a:t>Type of </a:t>
            </a:r>
            <a:r>
              <a:rPr lang="fr-FR" sz="3000" dirty="0" err="1">
                <a:latin typeface="Roboto"/>
                <a:cs typeface="Roboto"/>
              </a:rPr>
              <a:t>ship</a:t>
            </a:r>
            <a:endParaRPr lang="fr-FR" sz="3000" dirty="0">
              <a:latin typeface="Roboto"/>
              <a:cs typeface="Roboto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1573334" y="25458941"/>
            <a:ext cx="612473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200" dirty="0">
                <a:latin typeface="Roboto"/>
                <a:cs typeface="Roboto"/>
              </a:rPr>
              <a:t>Name of the </a:t>
            </a:r>
            <a:r>
              <a:rPr lang="fr-FR" sz="3200" dirty="0" err="1">
                <a:latin typeface="Roboto"/>
                <a:cs typeface="Roboto"/>
              </a:rPr>
              <a:t>rescue</a:t>
            </a:r>
            <a:r>
              <a:rPr lang="fr-FR" sz="3200" dirty="0">
                <a:latin typeface="Roboto"/>
                <a:cs typeface="Roboto"/>
              </a:rPr>
              <a:t> centre </a:t>
            </a:r>
            <a:r>
              <a:rPr lang="fr-FR" sz="3200" dirty="0" err="1">
                <a:latin typeface="Roboto"/>
                <a:cs typeface="Roboto"/>
              </a:rPr>
              <a:t>receiving</a:t>
            </a:r>
            <a:r>
              <a:rPr lang="fr-FR" sz="3200" dirty="0">
                <a:latin typeface="Roboto"/>
                <a:cs typeface="Roboto"/>
              </a:rPr>
              <a:t> the </a:t>
            </a:r>
            <a:r>
              <a:rPr lang="fr-FR" sz="3200" dirty="0" err="1">
                <a:latin typeface="Roboto"/>
                <a:cs typeface="Roboto"/>
              </a:rPr>
              <a:t>distress</a:t>
            </a:r>
            <a:r>
              <a:rPr lang="fr-FR" sz="3200" dirty="0">
                <a:latin typeface="Roboto"/>
                <a:cs typeface="Roboto"/>
              </a:rPr>
              <a:t> message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113195" y="23782628"/>
            <a:ext cx="37978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latin typeface="Roboto"/>
                <a:cs typeface="Roboto"/>
              </a:rPr>
              <a:t>Location of the </a:t>
            </a:r>
            <a:r>
              <a:rPr lang="fr-FR" sz="3200" dirty="0" err="1">
                <a:latin typeface="Roboto"/>
                <a:cs typeface="Roboto"/>
              </a:rPr>
              <a:t>ship</a:t>
            </a:r>
            <a:endParaRPr lang="fr-FR" sz="3200" dirty="0">
              <a:latin typeface="Roboto"/>
              <a:cs typeface="Roboto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1113195" y="25493814"/>
            <a:ext cx="45560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 err="1">
                <a:latin typeface="Roboto"/>
                <a:cs typeface="Roboto"/>
              </a:rPr>
              <a:t>Number</a:t>
            </a:r>
            <a:r>
              <a:rPr lang="fr-FR" sz="3200" dirty="0">
                <a:latin typeface="Roboto"/>
                <a:cs typeface="Roboto"/>
              </a:rPr>
              <a:t> (figures) / </a:t>
            </a:r>
            <a:r>
              <a:rPr lang="fr-FR" sz="3200" dirty="0" err="1">
                <a:latin typeface="Roboto"/>
                <a:cs typeface="Roboto"/>
              </a:rPr>
              <a:t>unity</a:t>
            </a:r>
            <a:endParaRPr lang="fr-FR" sz="3200" dirty="0">
              <a:latin typeface="Roboto"/>
              <a:cs typeface="Roboto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27767748" y="24831036"/>
            <a:ext cx="480131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3200" dirty="0">
                <a:latin typeface="Roboto"/>
                <a:cs typeface="Roboto"/>
              </a:rPr>
              <a:t>OF THE ISLAND OF BATZ</a:t>
            </a:r>
          </a:p>
        </p:txBody>
      </p:sp>
      <p:sp>
        <p:nvSpPr>
          <p:cNvPr id="30" name="ZoneTexte 29"/>
          <p:cNvSpPr txBox="1"/>
          <p:nvPr/>
        </p:nvSpPr>
        <p:spPr>
          <a:xfrm rot="16200000">
            <a:off x="-926441" y="24429636"/>
            <a:ext cx="68311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cap="all" dirty="0" err="1">
                <a:latin typeface="Roboto"/>
                <a:cs typeface="Roboto"/>
              </a:rPr>
              <a:t>EVEnt</a:t>
            </a:r>
            <a:endParaRPr lang="fr-FR" sz="8000" cap="all" dirty="0">
              <a:latin typeface="Roboto"/>
              <a:cs typeface="Roboto"/>
            </a:endParaRPr>
          </a:p>
        </p:txBody>
      </p:sp>
      <p:sp>
        <p:nvSpPr>
          <p:cNvPr id="31" name="ZoneTexte 30"/>
          <p:cNvSpPr txBox="1"/>
          <p:nvPr/>
        </p:nvSpPr>
        <p:spPr>
          <a:xfrm rot="16200000">
            <a:off x="-3624590" y="13509573"/>
            <a:ext cx="122274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cap="all" dirty="0">
                <a:latin typeface="Roboto"/>
                <a:cs typeface="Roboto"/>
              </a:rPr>
              <a:t>EMERGENCY RESPONSE</a:t>
            </a:r>
          </a:p>
        </p:txBody>
      </p:sp>
      <p:sp>
        <p:nvSpPr>
          <p:cNvPr id="32" name="ZoneTexte 31"/>
          <p:cNvSpPr txBox="1"/>
          <p:nvPr/>
        </p:nvSpPr>
        <p:spPr>
          <a:xfrm rot="16200000">
            <a:off x="2256231" y="18098642"/>
            <a:ext cx="6138651" cy="10156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cap="all" dirty="0" err="1">
                <a:latin typeface="Roboto"/>
                <a:cs typeface="Roboto"/>
              </a:rPr>
              <a:t>cOMPLETED</a:t>
            </a:r>
            <a:endParaRPr lang="fr-FR" sz="6000" cap="all" dirty="0">
              <a:latin typeface="Roboto"/>
              <a:cs typeface="Roboto"/>
            </a:endParaRPr>
          </a:p>
        </p:txBody>
      </p:sp>
      <p:sp>
        <p:nvSpPr>
          <p:cNvPr id="33" name="ZoneTexte 32"/>
          <p:cNvSpPr txBox="1"/>
          <p:nvPr/>
        </p:nvSpPr>
        <p:spPr>
          <a:xfrm rot="16200000">
            <a:off x="2289739" y="11959993"/>
            <a:ext cx="613865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cap="all" dirty="0">
                <a:latin typeface="Roboto"/>
                <a:cs typeface="Roboto"/>
              </a:rPr>
              <a:t>IN PROGRESS</a:t>
            </a:r>
          </a:p>
        </p:txBody>
      </p:sp>
      <p:sp>
        <p:nvSpPr>
          <p:cNvPr id="35" name="ZoneTexte 34"/>
          <p:cNvSpPr txBox="1"/>
          <p:nvPr/>
        </p:nvSpPr>
        <p:spPr>
          <a:xfrm>
            <a:off x="26483789" y="12730044"/>
            <a:ext cx="256791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000" dirty="0">
                <a:latin typeface="Roboto"/>
                <a:cs typeface="Roboto"/>
              </a:rPr>
              <a:t>Figure</a:t>
            </a:r>
          </a:p>
        </p:txBody>
      </p:sp>
      <p:sp>
        <p:nvSpPr>
          <p:cNvPr id="36" name="Rectangle à coins arrondis 35"/>
          <p:cNvSpPr/>
          <p:nvPr/>
        </p:nvSpPr>
        <p:spPr>
          <a:xfrm>
            <a:off x="30743103" y="10336565"/>
            <a:ext cx="4063718" cy="170393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/>
          <p:cNvSpPr txBox="1">
            <a:spLocks noChangeAspect="1"/>
          </p:cNvSpPr>
          <p:nvPr/>
        </p:nvSpPr>
        <p:spPr>
          <a:xfrm>
            <a:off x="31016483" y="10460272"/>
            <a:ext cx="212750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3000">
                <a:latin typeface="Roboto"/>
                <a:cs typeface="Roboto"/>
              </a:defRPr>
            </a:lvl1pPr>
          </a:lstStyle>
          <a:p>
            <a:r>
              <a:rPr lang="fr-FR" dirty="0"/>
              <a:t>Destination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A787022-EC9C-0D6D-7A93-E81A3D9EA82B}"/>
              </a:ext>
            </a:extLst>
          </p:cNvPr>
          <p:cNvSpPr txBox="1"/>
          <p:nvPr/>
        </p:nvSpPr>
        <p:spPr>
          <a:xfrm>
            <a:off x="19111909" y="29325113"/>
            <a:ext cx="29101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>
                <a:cs typeface="Calibri"/>
              </a:rPr>
              <a:t>ARMINES – IMT MINES ALES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243072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a2edb69-8193-4d9c-8bed-cbb90a2b0720">
      <Terms xmlns="http://schemas.microsoft.com/office/infopath/2007/PartnerControls"/>
    </lcf76f155ced4ddcb4097134ff3c332f>
    <TaxCatchAll xmlns="a68c581b-35af-4167-9b89-a44649f43e8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C71517D099874AB2867E309399C596" ma:contentTypeVersion="10" ma:contentTypeDescription="Crée un document." ma:contentTypeScope="" ma:versionID="95bda047ddb36adecaa0882a82a170f8">
  <xsd:schema xmlns:xsd="http://www.w3.org/2001/XMLSchema" xmlns:xs="http://www.w3.org/2001/XMLSchema" xmlns:p="http://schemas.microsoft.com/office/2006/metadata/properties" xmlns:ns2="1a2edb69-8193-4d9c-8bed-cbb90a2b0720" xmlns:ns3="a68c581b-35af-4167-9b89-a44649f43e81" targetNamespace="http://schemas.microsoft.com/office/2006/metadata/properties" ma:root="true" ma:fieldsID="ed117d88dcfb9ba7769c2a02f30ae61f" ns2:_="" ns3:_="">
    <xsd:import namespace="1a2edb69-8193-4d9c-8bed-cbb90a2b0720"/>
    <xsd:import namespace="a68c581b-35af-4167-9b89-a44649f43e8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2edb69-8193-4d9c-8bed-cbb90a2b072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Balises d’images" ma:readOnly="false" ma:fieldId="{5cf76f15-5ced-4ddc-b409-7134ff3c332f}" ma:taxonomyMulti="true" ma:sspId="cf26918b-eb11-4d84-88e9-2e186eab5ea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8c581b-35af-4167-9b89-a44649f43e81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67b7bf7-153b-4309-9952-190229097eb5}" ma:internalName="TaxCatchAll" ma:showField="CatchAllData" ma:web="a68c581b-35af-4167-9b89-a44649f43e8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90196-A081-4486-B449-93F2542DA7E2}">
  <ds:schemaRefs>
    <ds:schemaRef ds:uri="a68c581b-35af-4167-9b89-a44649f43e81"/>
    <ds:schemaRef ds:uri="http://purl.org/dc/elements/1.1/"/>
    <ds:schemaRef ds:uri="http://purl.org/dc/dcmitype/"/>
    <ds:schemaRef ds:uri="http://www.w3.org/XML/1998/namespace"/>
    <ds:schemaRef ds:uri="http://schemas.microsoft.com/office/2006/documentManagement/types"/>
    <ds:schemaRef ds:uri="1a2edb69-8193-4d9c-8bed-cbb90a2b0720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BFDD4C21-B4AA-4D74-8BD8-92207CAA09A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1E2A7B-495D-44C1-BCBE-D9E6BC8E119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2edb69-8193-4d9c-8bed-cbb90a2b0720"/>
    <ds:schemaRef ds:uri="a68c581b-35af-4167-9b89-a44649f43e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59</Words>
  <Application>Microsoft Office PowerPoint</Application>
  <PresentationFormat>Personnalisé</PresentationFormat>
  <Paragraphs>28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spazz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 b</dc:creator>
  <cp:lastModifiedBy>Aurelia Bony-Dandrieux</cp:lastModifiedBy>
  <cp:revision>17</cp:revision>
  <dcterms:created xsi:type="dcterms:W3CDTF">2023-01-17T15:50:33Z</dcterms:created>
  <dcterms:modified xsi:type="dcterms:W3CDTF">2023-06-14T14:43:43Z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0x010100B5C71517D099874AB2867E309399C596</vt:lpwstr>
  </property>
  <property fmtid="{D5CDD505-2E9C-101B-9397-08002B2CF9AE}" pid="3" name="MediaServiceImageTags">
    <vt:lpwstr/>
  </property>
</Properties>
</file>