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2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10486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10486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104864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0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104860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104860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1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2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1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22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10486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Performance Analysis Dashboard (Using Tableau)</a:t>
            </a: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Data Analytics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analyze and visualize sales performance across various dimensions (region, category, customer segment) using interactive dashboards in Tableau.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Used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Sample Superstore Dataset</a:t>
            </a:r>
          </a:p>
          <a:p>
            <a:r>
              <a:t>Available within Tableau or downloadable online.</a:t>
            </a:r>
          </a:p>
          <a:p>
            <a:endParaRPr/>
          </a:p>
          <a:p>
            <a:r>
              <a:t>Fields include:</a:t>
            </a:r>
          </a:p>
          <a:p>
            <a:r>
              <a:t>- Order Date, Sales, Profit, Category, Sub-Category</a:t>
            </a:r>
          </a:p>
          <a:p>
            <a:r>
              <a:t>- Customer Segment, Region, Quantity, Discount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&amp; KPIs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Sales: Total revenue generated</a:t>
            </a:r>
          </a:p>
          <a:p>
            <a:r>
              <a:t>- Total Profit: Total net gain</a:t>
            </a:r>
          </a:p>
          <a:p>
            <a:r>
              <a:t>- Profit Margin: Profit / Sales</a:t>
            </a:r>
          </a:p>
          <a:p>
            <a:r>
              <a:t>- Orders: Number of transactions</a:t>
            </a:r>
          </a:p>
          <a:p>
            <a:r>
              <a:t>- Top Products: Best-performing products by sales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Features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Sales Trend Over Time – Monthly/Quarterly trend</a:t>
            </a:r>
          </a:p>
          <a:p>
            <a:r>
              <a:t>2. Regional Performance – Sales by Region (Map or Bar)</a:t>
            </a:r>
          </a:p>
          <a:p>
            <a:r>
              <a:t>3. Category vs. Sub-Category Analysis</a:t>
            </a:r>
          </a:p>
          <a:p>
            <a:r>
              <a:t>4. Top 10 Products by Sales/Profit</a:t>
            </a:r>
          </a:p>
          <a:p>
            <a:r>
              <a:t>5. Customer Segment Performance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Dashboard Screenshot - Sales Trend</a:t>
            </a:r>
          </a:p>
        </p:txBody>
      </p:sp>
      <p:pic>
        <p:nvPicPr>
          <p:cNvPr id="2097152" name="Picture 209715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83"/>
            <a:ext cx="9144000" cy="67772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extBox 1"/>
          <p:cNvSpPr txBox="1"/>
          <p:nvPr/>
        </p:nvSpPr>
        <p:spPr>
          <a:xfrm>
            <a:off x="457200" y="274320"/>
            <a:ext cx="6619250" cy="4597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Dashboard Screenshot - Regional Performance</a:t>
            </a:r>
          </a:p>
        </p:txBody>
      </p:sp>
      <p:sp>
        <p:nvSpPr>
          <p:cNvPr id="1048612" name="TextBox 2"/>
          <p:cNvSpPr txBox="1"/>
          <p:nvPr/>
        </p:nvSpPr>
        <p:spPr>
          <a:xfrm>
            <a:off x="457200" y="1097280"/>
            <a:ext cx="7257574" cy="370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Insert screenshot of Tableau Regional Performance dashboard here.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BC66BB-74BC-0866-BC0F-4234AD353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00" y="1400514"/>
            <a:ext cx="8317799" cy="49605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extBox 1"/>
          <p:cNvSpPr txBox="1"/>
          <p:nvPr/>
        </p:nvSpPr>
        <p:spPr>
          <a:xfrm>
            <a:off x="457200" y="274320"/>
            <a:ext cx="5426145" cy="4597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Dashboard Screenshot - Top Products</a:t>
            </a:r>
          </a:p>
        </p:txBody>
      </p:sp>
      <p:sp>
        <p:nvSpPr>
          <p:cNvPr id="1048614" name="TextBox 2"/>
          <p:cNvSpPr txBox="1"/>
          <p:nvPr/>
        </p:nvSpPr>
        <p:spPr>
          <a:xfrm>
            <a:off x="457200" y="1097280"/>
            <a:ext cx="6356370" cy="370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Insert screenshot of Tableau Top Products dashboard here.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A209E3-6392-BC1B-7519-524BC82D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32623"/>
            <a:ext cx="8171772" cy="44573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98B08F-B4BF-9EB2-6436-280D75F28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071715" cy="722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17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Sales Performance Analysis Dashboard (Using Tableau)</vt:lpstr>
      <vt:lpstr>Objective</vt:lpstr>
      <vt:lpstr>Dataset Used</vt:lpstr>
      <vt:lpstr>Key Metrics &amp; KPIs</vt:lpstr>
      <vt:lpstr>Dashboard Features</vt:lpstr>
      <vt:lpstr>Dashboard Screenshot - Sales Trend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Performance Analysis Dashboard (Using Tableau)</dc:title>
  <dc:creator>motorola edge 50 fusion</dc:creator>
  <cp:lastModifiedBy>sandy .</cp:lastModifiedBy>
  <cp:revision>1</cp:revision>
  <dcterms:created xsi:type="dcterms:W3CDTF">2013-01-26T22:14:16Z</dcterms:created>
  <dcterms:modified xsi:type="dcterms:W3CDTF">2025-07-04T05:22:40Z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bfb6a4427a0d4d92b46779e42c5a1540</vt:lpwstr>
  </property>
</Properties>
</file>