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4/12/2024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</a:t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 MANIKANDAN-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Sudharsan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College-Electrical And Electronics Engineering.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302026"/>
            <a:ext cx="7521798" cy="4673324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Include relevant research papers, articles, and documentation used in the project.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This outline provides a structured approach to conducting a thorough analysis of Fandango's movie ratings and their discrepancies with other platforms, while also considering future avenues for research.</a:t>
            </a:r>
          </a:p>
          <a:p>
            <a:pPr marL="305435" indent="-305435"/>
            <a:endParaRPr lang="en-IN" sz="2400" dirty="0"/>
          </a:p>
        </p:txBody>
      </p:sp>
      <p:pic>
        <p:nvPicPr>
          <p:cNvPr id="4" name="Picture 3" descr="WhatsApp Image 2024-04-12 at 11.06.09 AM.jpeg"/>
          <p:cNvPicPr>
            <a:picLocks noChangeAspect="1"/>
          </p:cNvPicPr>
          <p:nvPr/>
        </p:nvPicPr>
        <p:blipFill>
          <a:blip r:embed="rId2"/>
          <a:srcRect l="11311" r="12944"/>
          <a:stretch>
            <a:fillRect/>
          </a:stretch>
        </p:blipFill>
        <p:spPr>
          <a:xfrm>
            <a:off x="7662203" y="1830266"/>
            <a:ext cx="4243240" cy="3248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Proposed System/Solution</a:t>
            </a:r>
            <a:endParaRPr lang="en-US" dirty="0" smtClean="0"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Development Approach</a:t>
            </a:r>
            <a:endParaRPr lang="en-US" dirty="0" smtClean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 smtClean="0">
              <a:latin typeface="Arial"/>
              <a:cs typeface="Calibri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Conclusion</a:t>
            </a:r>
            <a:endParaRPr lang="en-US" dirty="0" smtClean="0"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References</a:t>
            </a:r>
            <a:endParaRPr lang="en-US" dirty="0" smtClean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25" y="68808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17" y="1195429"/>
            <a:ext cx="7608383" cy="4673324"/>
          </a:xfrm>
        </p:spPr>
        <p:txBody>
          <a:bodyPr/>
          <a:lstStyle/>
          <a:p>
            <a:pPr marL="305435" indent="-305435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section likely describes the issue or challenges related to movie rating inconsistencies on Fandango's platform. </a:t>
            </a:r>
          </a:p>
          <a:p>
            <a:pPr marL="305435" indent="-305435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could include factors such as biased ratings, inflated scores, or discrepancies between user ratings and actual movie quality.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WhatsApp Image 2024-04-12 at 10.38.46 AM.jpeg"/>
          <p:cNvPicPr>
            <a:picLocks noChangeAspect="1"/>
          </p:cNvPicPr>
          <p:nvPr/>
        </p:nvPicPr>
        <p:blipFill>
          <a:blip r:embed="rId2"/>
          <a:srcRect l="27709"/>
          <a:stretch>
            <a:fillRect/>
          </a:stretch>
        </p:blipFill>
        <p:spPr>
          <a:xfrm>
            <a:off x="8187399" y="1810920"/>
            <a:ext cx="3432516" cy="3165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66" y="862294"/>
            <a:ext cx="12659183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384" y="1659985"/>
            <a:ext cx="8975187" cy="5262979"/>
          </a:xfrm>
          <a:prstGeom prst="rect">
            <a:avLst/>
          </a:prstGeom>
          <a:noFill/>
        </p:spPr>
        <p:txBody>
          <a:bodyPr wrap="square" numCol="1" rtlCol="0" anchor="b">
            <a:sp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IN" sz="2400" dirty="0" smtClean="0">
                <a:latin typeface="Copperplate Gothic Bold" pitchFamily="34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section likely suggests a solution or approach to address the identified problem. 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may include recommendations for changes to  Fandango's rating system, algorithms, or user interface.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analysis framework to compare Fandango ratings with those of other platforms (e.g., Rotten Tomatoes, </a:t>
            </a:r>
            <a:r>
              <a:rPr lang="en-US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This involves data collection, cleaning, statistical analysis, and visualization to uncover patterns and discrepancies.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v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WhatsApp Image 2024-04-12 at 10.42.43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940" y="1343705"/>
            <a:ext cx="2394317" cy="46797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63" y="1428634"/>
            <a:ext cx="10743300" cy="46733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Building 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would involve a combination of 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 </a:t>
            </a:r>
            <a:r>
              <a:rPr lang="en-US" sz="2400" dirty="0" err="1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procrssing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feature engineering ,and machine learning ,Here are the key system and library requirements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1.Hardware </a:t>
            </a:r>
            <a:endParaRPr lang="en-US" sz="2400" dirty="0" smtClean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with sufficient processing power preferably with </a:t>
            </a:r>
            <a:endParaRPr lang="en-US" sz="2400" dirty="0" smtClean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mulpile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or a 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faster </a:t>
            </a:r>
            <a:r>
              <a:rPr lang="en-US" sz="2400" dirty="0" err="1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traning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machine learning models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Software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compatible with the required machine </a:t>
            </a:r>
            <a:endParaRPr lang="en-US" sz="2400" dirty="0" smtClean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libraries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Linux</a:t>
            </a:r>
            <a:endParaRPr lang="en-US" sz="24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WhatsApp Image 2024-04-12 at 10.47.54 AM.jpeg"/>
          <p:cNvPicPr>
            <a:picLocks noChangeAspect="1"/>
          </p:cNvPicPr>
          <p:nvPr/>
        </p:nvPicPr>
        <p:blipFill>
          <a:blip r:embed="rId2"/>
          <a:srcRect l="21659" r="21485"/>
          <a:stretch>
            <a:fillRect/>
          </a:stretch>
        </p:blipFill>
        <p:spPr>
          <a:xfrm>
            <a:off x="8989255" y="2504928"/>
            <a:ext cx="2921363" cy="29533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6" y="1456771"/>
            <a:ext cx="7240444" cy="4673324"/>
          </a:xfrm>
        </p:spPr>
        <p:txBody>
          <a:bodyPr>
            <a:normAutofit/>
          </a:bodyPr>
          <a:lstStyle/>
          <a:p>
            <a:pPr marL="305435" indent="-305435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section may delve into the technical aspects of the proposed solution, such as algorithms used for rating calculations or deployment strategies for implementing changes on Fandango's platform.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statistical algorithms for hypothesis testing (e.g., t-tests, chi-square tests).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analysis in a programming environment such as Python, utilizing libraries like Pandas, </a:t>
            </a:r>
            <a:r>
              <a:rPr lang="en-IN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IN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05435" indent="-305435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hatsApp Image 2024-04-12 at 10.51.19 AM.jpeg"/>
          <p:cNvPicPr>
            <a:picLocks noChangeAspect="1"/>
          </p:cNvPicPr>
          <p:nvPr/>
        </p:nvPicPr>
        <p:blipFill>
          <a:blip r:embed="rId2"/>
          <a:srcRect l="27689" r="25610"/>
          <a:stretch>
            <a:fillRect/>
          </a:stretch>
        </p:blipFill>
        <p:spPr>
          <a:xfrm>
            <a:off x="7948245" y="1762124"/>
            <a:ext cx="3896751" cy="3611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24" y="68808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82" y="0"/>
            <a:ext cx="9646019" cy="46733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findings through visualizations and statistical summaries.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 significant discrepancies and potential reasons behind them.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 descr="WhatsApp Image 2024-04-12 at 11.00.44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7" y="2758441"/>
            <a:ext cx="10513255" cy="3733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38" y="1105078"/>
            <a:ext cx="6916888" cy="46733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Summarize key findings, implications, and recommendations for Fandango and consumers.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Reflect on the importance of transparency and accuracy in movie rating systems.</a:t>
            </a:r>
          </a:p>
          <a:p>
            <a:pPr marL="305435" indent="-305435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hatsApp Image 2024-04-12 at 11.03.13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63" y="1374456"/>
            <a:ext cx="4818607" cy="3858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2" y="2025748"/>
            <a:ext cx="773723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additional factors influencing rating differences (</a:t>
            </a:r>
            <a:r>
              <a:rPr lang="en-US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.,movie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genre, release date).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sentiment analysis on user reviews to understand qualitative aspects of ratings.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changes in Fandango's rating system over time.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6" name="Picture 5" descr="WhatsApp Image 2024-04-12 at 11.04.47 AM.jpeg"/>
          <p:cNvPicPr>
            <a:picLocks noChangeAspect="1"/>
          </p:cNvPicPr>
          <p:nvPr/>
        </p:nvPicPr>
        <p:blipFill>
          <a:blip r:embed="rId2"/>
          <a:srcRect l="43014" r="8151" b="9466"/>
          <a:stretch>
            <a:fillRect/>
          </a:stretch>
        </p:blipFill>
        <p:spPr>
          <a:xfrm>
            <a:off x="8342141" y="1931302"/>
            <a:ext cx="3474720" cy="3526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167</TotalTime>
  <Words>407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Slide 9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pc</cp:lastModifiedBy>
  <cp:revision>40</cp:revision>
  <dcterms:created xsi:type="dcterms:W3CDTF">2021-05-26T16:50:10Z</dcterms:created>
  <dcterms:modified xsi:type="dcterms:W3CDTF">2024-04-12T05:44:30Z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