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46" y="4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00213" y="3954292"/>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Manikandan.M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:AU712221205016</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06984" y="2334506"/>
            <a:ext cx="7355891" cy="232114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https://github.com/MANIKANDANMARAN/</a:t>
            </a:r>
            <a:r>
              <a:rPr lang="en-US" sz="3000" b="1" dirty="0">
                <a:solidFill>
                  <a:srgbClr val="223366"/>
                </a:solidFill>
                <a:latin typeface="Calibri" panose="020F0502020204030204" pitchFamily="34" charset="0"/>
                <a:ea typeface="Calibri" panose="020F0502020204030204" pitchFamily="34" charset="0"/>
                <a:cs typeface="Calibri" panose="020F0502020204030204" pitchFamily="34" charset="0"/>
              </a:rPr>
              <a:t>Notesharing-web-application-using-django-framework-Manikandan</a:t>
            </a:r>
            <a:r>
              <a:rPr lang="en-US" sz="3000" b="1" dirty="0">
                <a:solidFill>
                  <a:srgbClr val="223366"/>
                </a:solidFill>
              </a:rPr>
              <a:t>.M-5016-PCET-.git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1066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https://github.com/MANIKANDANMARAN/Notesharing-web-application-using-django-framework-Manikandan.M-5016-PCET-.git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pradeep monster00</cp:lastModifiedBy>
  <cp:revision>16</cp:revision>
  <dcterms:modified xsi:type="dcterms:W3CDTF">2024-04-11T05:25:18Z</dcterms:modified>
</cp:coreProperties>
</file>