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06" r:id="rId1"/>
  </p:sldMasterIdLst>
  <p:sldIdLst>
    <p:sldId id="256" r:id="rId2"/>
    <p:sldId id="258" r:id="rId3"/>
    <p:sldId id="259" r:id="rId4"/>
    <p:sldId id="260" r:id="rId5"/>
    <p:sldId id="261" r:id="rId6"/>
    <p:sldId id="262" r:id="rId7"/>
    <p:sldId id="266" r:id="rId8"/>
    <p:sldId id="269" r:id="rId9"/>
    <p:sldId id="263" r:id="rId10"/>
    <p:sldId id="268" r:id="rId11"/>
    <p:sldId id="270" r:id="rId12"/>
    <p:sldId id="271" r:id="rId13"/>
    <p:sldId id="264" r:id="rId14"/>
    <p:sldId id="273" r:id="rId15"/>
    <p:sldId id="265"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1C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77" autoAdjust="0"/>
  </p:normalViewPr>
  <p:slideViewPr>
    <p:cSldViewPr snapToGrid="0">
      <p:cViewPr>
        <p:scale>
          <a:sx n="66" d="100"/>
          <a:sy n="66" d="100"/>
        </p:scale>
        <p:origin x="1330"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0:11.93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1:17.44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1:26.06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03.8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2606 3110,'-17'0,"-31"0,-19 0,-11 0,-9 4,6 2,8-1,13-1,3-1,4-1,6-1,-1-1,-9-4,-8-6,-18-5,-20-4,-1-4,-16 3,0 0,-6 3,7 6,7 3,14 4,11-2,3 1,8 0,9 2,2 1,5 0,3 2,4 0,6 0,7 0,2 1,4-1,2 0,8-4,7-10,15-7,25-8,21 1,20 5,24 7,22 5,18 6,33 3,18 1,-4 2,23 1,-19-1,20-4,-12-2,-13-9,-14-5,-19-4,-15-3,-13-5,-13 3,-7 11,-15 11,-12 12,-5 9,-4 6,-4-1,-3 1,8 0,-6 2,-13 5,-8 6,-5 5,-8 1,-6-2,-5-4,-5-4,3-6,4-7,18-7,16-9,9-6,1 0,-1-1,-5 10,-10 8,-12 11,-10 17,-28 16,-25 10,-44 27,-36 20,-21 6,2-4,-1-4,14-18,0-16,7-20,-1-21,15-17,21-10,16-8,15-4,8-1,7 0,1 5,-6 2,-4 1,-7 0,0-1,2-1,-8-1,-7-1,0 1,-2 3,-2 1,6 0,2 3,-2 1,2-2,6-2,10-1,11-7,12-14,10-9,11 0,18-4,27-6,23 0,25-7,14-4,19-7,3-20,82-76,22-22,-21 15,-41 34,-46 37,-40 34,-21 26,-18 17,-11 10,-8 5,0 1,-1-4,5-7,1-3,-5 8,-6 21,-20 35,-27 39,-20 14,-41 23,-43 5,-37-8,-19-22,1-30,29-27,6-19,21-14,16-11,19-6,17-4,18 0,10-1,10 9,8 4,4 0,4-1,0-2,-2-3,-3-1,22-1,36-9,43-7,47-10,25-5,95-47,38-28,72-58,6-23,-32 3,-55 29,-63 41,-68 43,-56 42,-43 39,-44 42,-29 38,-18 11,-16 1,-51-4,-34-19,-25-24,5-20,16-17,23-12,24-7,16-3,15-1,17-1,15 2,7 0,3 2,3 0,3 0,4 1,1 1,-2-1,7-4,12-6,16-9,20-10,26-8,30-7,38-20,49-17,92-49,128-69,90-76,-16 4,-61 36,-74 45,-88 55,-81 42,-76 66,-73 71,-126 66,-82 36,-98 71,-38 38,14-8,31-30,53-42,32-40,43-37,32-36,25-29,23-19,7-17,13-8,12-14,18-3,37-2,33 2,39 0,53 5,92-44,33-14,-22 1,-52 24,-68 46,-68 38,-98 55,-67 23,-43 5,3-16,-5-24,16-24,17-21,19-13,18-11,19-4,16-3,11-4,9 0,11-4,15-3,26-7,32-17,42-10,35-4,144-57,56-13,-2 6,-46 23,-66 27,-65 35,-55 47,-53 34,-119 55,-75 27,-56 0,-30-11,-2-16,11-21,17-17,32-15,20-12,24-12,25-11,20-7,22-6,20-7,19-7,17-6,15-4,17-2,19-5,21-7,52-30,59-21,98-46,29-5,-13 22,-54 34,-64 52,-73 44,-84 53,-126 41,-80 17,-59-6,6-25,-16-7,26-10,17-14,6-5,20-13,15-13,27-13,38-13,38-12,36-14,29-11,27-5,38-13,27-11,58-24,144-91,34-19,-6 6,-49 36,-56 68,-60 61,-63 56,-101 63,-106 34,-58 10,-35-10,-13-19,6-23,17-19,29-17,26-13,27-14,20-10,25-8,24-5,23-8,20-6,12-9,22-11,25-15,32-22,54-32,74-24,33-16,3 3,28-21,-29 21,-54 63,-66 83,-72 72,-102 57,-99 18,-64-1,3-27,-16-22,17-25,37-17,20-12,27-5,32-12,30-10,23-10,22-16,15-20,23-18,23-20,44-20,77-35,63-27,66-39,170-115,46-20,-56 44,-100 77,-111 134,-129 182,-93 83,-107 37,-95 2,-69-19,-23-36,8-19,18-27,44-28,31-18,38-24,40-21,34-19,30-23,30-26,27-27,40-30,36-25,78-20,54-10,63-10,232-206,32-46,-73 66,-126 175,-134 148,-126 90,-135 63,-120 37,-68 10,-38 6,-13-11,21-26,33-25,44-31,46-32,33-28,32-23,32-34,50-31,52-40,55-40,45-34,84-32,22 9,84-23,-6 21,-51 45,-76 58,-87 65,-78 60,-64 43,-88 58,-74 34,-52 17,-17-4,0-11,28-25,23-24,35-31,36-26,36-27,27-23,29-34,28-38,35-38,42-30,42-35,30-27,41-18,5 14,4 16,-19 30,-40 58,-55 99,-68 74,-68 61,-73 49,-51 13,-21-11,2-30,23-33,27-31,35-28,29-29,23-27,23-35,46-53,43-55,51-47,40-32,72-68,33-38,0 18,24 18,-38 64,-88 115,-99 117,-94 96,-124 93,-49 19,-25 10,8-28,32-40,39-36,38-41,50-60,54-65,66-68,147-156,66-54,99-100,-11 20,-67 111,-119 173,-99 115,-113 115,-77 61,-46 26,-25 10,4-11,33-36,39-48,42-44,35-44,73-104,48-61,51-55,37-29,31-37,27-48,-13-1,-4 19,-33 55,-43 69,-61 120,-57 100,-55 73,-52 29,-48 17,-23-2,-15-3,10-22,24-30,24-27,31-36,49-65,53-70,105-119,40-35,18-13,15 0,10-17,6-2,-22 37,-42 74,-64 130,-56 75,-56 58,-51 29,-34 21,-25-2,-20 6,11-19,24-30,27-35,29-33,31-46,37-61,38-52,40-36,75-70,23-15,-4 9,-12 14,-23 28,-28 41,-30 51,-27 57,-24 58,-27 32,-33 15,-21 19,-11 1,-15 1,-4-8,7-19,18-22,12-19,17-36,49-75,27-33,17-18,7 1,3 10,-5 18,-8 21,-12 25,-12 30,-15 33,-20 36,-23 23,-12 9,-8 0,6-12,7-13,6-14,0-18,7-29,21-37,14-44,16-35,8-18,3-4,-1-3,7 9,1 7,-2 11,-12 34,-20 38,-14 35,-19 47,-5 27,-6 16,0 1,-3-4,2-1,7-8,8-14,18-31,46-98,21-43,8-21,1 2,-8 5,-6 5,-13 26,-13 40,-17 40,-23 46,-23 33,-14 29,-3 35,1 2,11-14,10-21,10-31,17-59,12-60,16-45,21-72,2-19,1-3,-5 13,-10 32,-11 34,-15 49,-17 58,-12 42,-15 30,-11 23,-2 12,3 1,8-7,11-8,9-11,7-17,9-39,30-89,14-42,3-11,1-16,-2-3,-10 0,-11 11,-10 21,-12 28,-15 40,-18 53,-9 37,-1 22,1 8,3 4,8-11,8-5,7-8,6-10,12-16,14-19,7-21,12-36,0-20,-4-27,-3-11,2-15,-6-7,-6 13,-8 20,-10 23,-11 22,-11 25,-25 49,-8 30,3 16,7 12,10-3,10-4,9-1,6-5,9-14,11-18,9-18,8-31,7-32,2-23,-2-20,5-18,-5-6,-9-20,-9-2,-12 6,-12 15,-9 19,-7 24,-4 21,-2 17,-1 28,-13 33,-3 22,5 25,9 10,10 5,8-3,9-11,15-3,9-10,4-8,7-12,1-17,-8-18,-14-19,-17-13,-16-18,-12-17,-6-5,0-3,3 8,7 19,9 27,8 26,5 20,9 15,12 30,12 29,1 2,5-8,1-6,-4-10,-9-18,-6-30,-7-34,-3-27,-8-21,-6-18,-11-21,-5-17,-3-5,-1 12,1 7,1 12,1 11,1 15,1 13,0 9,1 12,3 10,7 32,5 35,3 16,9 6,6 1,2-10,8-18,9-16,8-18,11-15,9-16,4-26,-4-26,-7-19,-12-14,-13 1,-10 6,-7 6,-9 6,-9 9,-11 8,-9 8,-9 5,-6 7,-2 8,1 6,5 9,6 8,9 15,8 17,9 21,9 18,9 3,16-8,13-13,3-12,4-7,-1-11,-5-10,-3-13,-5-22,-6-15,-8-21,-7-10,-9 0,-12-1,-13-4,-11 0,-3 4,1 11,-2 15,2 12,3 11,8 19,8 33,16 40,21 18,20 18,8-4,0-11,-4-20,-4-19,-5-20,-4-18,-2-13,-6-12,-7-16,-9-16,-23-25,-33-69,-13-14,6 9,3 23,7 25,8 27,6 23,5 17,7 24,8 39,14 42,7 18,11 16,2-5,11-13,8-21,6-12,-1-14,-3-17,0-24,-4-23,-7-19,-10-14,-15-16,-14-8,-17-19,-18-27,-21-31,-4 2,1 19,8 30,10 30,9 30,-1 44,7 45,10 42,8 33,16 6,12-1,4-10,4-20,3-24,-3-22,-4-18,0-22,-3-26,-4-27,-7-15,-12-18,-21-24,-22-80,-14-25,-13 11,-4 33,-1 41,-3 39,10 30,15 22,12 13,13 7,7 8,10 8,9 23,10 20,6 12,7 2,14-5,11-6,17-10,7-11,3-8,-1-8,-7-7,-12-13,-18-17,-21-27,-16-17,-9-29,-6-13,-1-4,-1 15,1 21,-3 22,-1 16,6 17,3 18,6 32,6 21,4 12,9 18,8 5,10-5,20-3,11-8,5-10,6-14,-2-12,-9-15,-11-21,-13-21,-11-13,-21-12,-17-3,-13-5,-10-3,0 6,-5 6,-3 3,4 8,7 7,9 19,12 17,18 34,17 21,24 22,9 7,6-1,2-7,0-14,0-18,-6-20,-6-22,-11-27,-10-18,-9-12,-10-14,-19-16,-15-8,-9-2,-12-12,-8-1,1 15,8 11,3 12,6 14,6 13,10 23,9 45,12 35,15 21,15 18,16 18,13-6,2-17,1-24,-7-18,-5-23,-4-19,-3-20,-8-15,-10-20,-7-9,-19-21,-12-14,-15-12,-15-25,-20-25,-19-16,-3 14,10 29,10 23,13 26,12 21,10 26,11 25,9 40,13 31,14 17,27 15,19 9,13-10,2-21,2-23,-7-20,-7-20,-10-20,-13-17,-12-30,-12-21,-15-19,-25-36,-36-61,-13-8,3 19,6 27,1 32,8 32,14 36,14 31,16 41,24 43,22 36,14 10,17 8,13-8,7-16,2-25,-1-27,-11-29,-9-32,-7-25,-13-17,-15-15,-11-10,-10-11,-14-17,-10-6,-11-3,-13 8,-9 11,-4 15,-1 16,-5 17,5 13,6 24,12 41,12 42,18 27,27 29,27 16,18-3,14-15,6-26,-7-33,0-30,-6-28,-10-17,-17-14,-15-18,-14-8,-9-3,-7 1,-10-2,-18-6,-12-9,-12-3,-14 4,-4 11,4 12,11 12,9 8,12 24,13 25,21 36,20 38,14 5,14-6,7-13,2-19,0-20,2-19,-4-17,-8-16,-8-23,-10-13,-11-10,-8-6,-15-14,-15-4,-21-13,-16-11,-16-7,-3 0,-2 2,7 18,9 16,5 18,8 29,13 23,11 36,24 38,19 26,23 27,26 2,14-11,10-22,5-31,0-28,-13-23,-13-24,-9-17,-11-10,-15-6,-13-1,-11 0,-7 1,-17-6,-19-11,-34-18,-9 3,-18-23,-10-8,4 2,10 18,12 16,19 26,18 27,21 23,26 16,20 15,22 7,15-1,9-7,0-7,-4-11,-9-10,-12-14,-13-11,-13-19,-15-17,-17-6,-24-12,-19-13,-8-7,-8 1,0 10,4 3,7 13,10 15,9 14,10 19,19 22,15 21,15 20,29 13,18 2,15-3,1-10,0-7,-11-13,-14-17,-8-27,-13-16,-17-18,-28-32,-23-21,-18-21,-21-8,-13-6,4 19,-13 2,-1 14,11 23,12 26,13 33,11 42,15 29,11 27,13 25,21 4,16-1,15-8,25-15,9-19,3-23,1-21,-7-20,-7-28,-15-30,-18-23,-15-30,-11-23,-15-20,-17-3,-12 22,-30 0,-21 11,-9 21,3 25,0 24,7 19,13 18,11 17,10 24,10 30,12 29,9 24,18 20,16-1,31-7,15-18,15-24,11-27,6-24,-7-19,-16-22,-10-18,-12-19,-14-15,-13-6,-19-11,-22-1,-21-1,-41-17,-19-2,-18 10,-2 20,12 19,7 18,12 13,13 17,11 20,13 31,14 35,15 15,10-2,17-6,23-8,42-5,29-19,24-19,16-27,1-21,-10-22,-19-12,-28-8,-28-2,-40 4,-60 0,-60 6,-45 11,-27 8,4 7,20 9,27 10,32 6,26 9,23 9,17 2,15 1,10-4,13-6,26-12,41-30,58-25,35-14,15-10,0-7,-26 0,-36 8,-60 15,-78 20,-78 18,-65 12,-31 17,4 10,22 5,25 0,25-2,31-1,26-2,18-7,16-1,16-6,30-5,28-3,38-9,56-6,23-4,12-2,2-13,-27-1,-27 0,-31 5,-41 6,-58 2,-84-9,-65-5,-28-2,-13 5,22 7,11 2,24 4,22 8,18 6,17 10,21 8,17 5,14 6,17 7,30 6,28 3,36-6,49-9,27-11,16-16,19-31,-23-14,-58-5,-91-2,-95-11,-70 5,-39 12,-2 9,4 10,21 9,23 6,11 6,17 10,14 9,18 2,18 1,19 1,15 2,15 10,31 11,27 6,35 0,27-9,46-12,24-14,7-19,-33-9,-78 3,-80 7,-79 3,-58 3,-20 0,-7 0,12-1,23-1,17 0,24 0,23 3,22 6,19 5,13 9,34 8,35-1,36-2,37-5,37-7,121-66,24-32,-37-11,-61 2,-75 16,-95 16,-131 19,-87 15,-57 12,-31 25,17 14,45 3,24 9,33 2,24 2,29 2,28-2,26-4,19-5,33-8,30-8,42-8,51-5,36-16,126-74,38-55,-31-21,-68 26,-108 56,-135 58,-109 38,-94 19,-34 17,-4-2,30-8,35-12,44-3,40-2,33-5,26-3,20 1,20 1,40 1,41 1,48-3,23-4,35-6,5-12,25-31,-25-5,-76 16,-88 17,-90 8,-78 5,-58 1,-17-1,16-2,23-1,33 2,31 1,31 3,23 8,22 6,15 2,24 5,27-1,34-8,42-6,44-6,26-18,100-75,14-22,-42 14,-94 44,-111 51,-123 33,-102 14,-46 4,-15 4,21-4,22-2,37-7,36-11,39-6,30-6,53-5,48-6,46-10,35-13,48-13,18-7,39-35,-20 5,-63 26,-86 36,-97 30,-100 10,-58 10,-21 1,13-4,28-6,30-6,22-5,32-4,26-2,23-1,32-4,28-7,45-4,35-13,30-14,23-8,13-8,16-15,-18 1,-72 17,-110 26,-86 19,-56 14,-37 16,1 4,17-1,29-1,33-4,31-5,26-4,31-8,37-13,41-20,63-18,33-8,30-24,9-10,124-178,-3-6,-79 79,-104 84,-152 67,-100 49,-76 37,-31 12,-6 1,22-9,26-2,35-13,26-12,28-12,40-15,51-19,54-16,57-18,46-11,65-8,161-243,25-82,-58 99,-158 211,-142 135,-137 78,-81 27,-13-14,-75-17,-4-27,32-23,32-19,38-20,37-18,32-15,41-8,45-11,45-12,39-8,58 1,37 0,21-13,108-134,-3-13,-98 113,-93 77,-97 54,-91 26,-34-3,-80-6,-13-13,4-12,10-12,18 5,24-1,30-8,34-11,34-17,31-11,38-8,34-7,41-8,23-1,18 1,6 5,-15 5,-22 6,-27 9,-45 17,-72 14,-60 11,-37 2,-22 2,-10 2,-9 10,-1 12,11-2,20-12,25-15,43-23,55-19,63-13,61-12,53-6,133-82,-29 85,-61 46,-70 34,-66 12,-79 9,-38-9,-65-14,-11-11,5-8,16-9,18-3,23-5,22-5,30-2,37-12,39-8,34-6,36-12,29-5,91-20,14-1,-35 22,-66 26,-87 27,-92 33,-73 15,-61 14,-6-6,-7-3,18-1,37-7,36-14,24-16,28-25,24-18,22-11,23-6,31-6,34-10,38-14,34-13,261-155,66-30,-52 63,-156 181,-139 101,-103 45,-94 11,-50-5,-47-10,-11-19,-13-11,18-22,14-20,26-21,28-15,24-12,30-15,45-24,41-24,40-22,37-55,26-7,110-11,103-97,-14-3,-121 142,-113 110,-117 88,-97 50,-58 12,-42 7,-19-12,-7-19,16-26,22-32,31-22,33-21,31-15,30-13,32-24,27-24,34-39,44-28,40-29,29-6,18 21,96-79,-39 78,-66 67,-83 68,-96 68,-84 54,-58 26,-31 5,12-25,15-27,22-31,27-28,29-23,28-19,28-27,27-27,30-43,32-68,14-28,14 0,106-138,32-27,-5 38,-41 81,-76 189,-73 123,-80 95,-73 64,-41 17,2-27,-4-26,12-39,3-35,23-35,24-32,21-27,32-36,34-34,44-53,34-27,27-28,24-6,101-149,35-40,-25 49,-76 155,-88 142,-84 100,-76 90,-38 33,-33 2,-17-16,11-42,22-45,33-40,30-36,25-26,37-26,35-38,39-30,36-36,29-30,22-14,9 11,-11 28,-19 33,-29 41,-45 61,-41 43,-45 42,-48 25,-12-12,-16-10,4-20,11-22,6-19,18-10,19-12,20-25,27-16,34-21,23-16,17-18,17-5,17-13,2-8,-7 6,-16 23,-28 30,-55 53,-29 29,-35 34,-34 11,-11-6,-16-14,6-15,14-15,24-14,23-12,21-10,23-11,29-12,28-14,22-21,56-105,24-33,95-162,29-46,-73 119,-136 228,-95 148,-77 90,-42 26,-38 5,-13-27,6-42,27-42,37-40,40-33,34-21,31-19,31-25,44-24,37-21,29-31,61-174,172-220,42-26,-41 102,-131 253,-159 276,-101 133,-79 59,-49-5,-5-39,-2-55,19-57,11-49,26-36,27-28,30-20,25-10,26-6,32-14,28-17,19-10,21-14,30-30,106-159,166-167,29-4,-66 149,-186 251,-143 146,-131 93,-72 22,-28-17,-13-29,-3-31,15-36,17-21,19-21,38-21,42-21,43-27,43-28,43-20,26-18,24-9,16-10,21-3,59-39,132-139,16-18,-87 103,-114 138,-93 91,-82 47,-73 21,-45 9,-22-2,-12-8,4-15,23-17,31-18,39-18,39-25,34-35,25-26,21-18,23-14,34-11,27-15,64-90,31-28,108-99,14 7,-45 81,-86 169,-130 175,-113 86,-129 31,-41-19,16-45,-19 17,19-13,40-27,40-37,33-40,32-35,30-43,41-48,31-34,21-18,16-6,20 6,31-3,93-137,56-28,134-59,23 25,-42 67,-84 79,-103 124,-138 129,-113 67,-134 17,-74 5,9-22,-25 23,29-10,55-24,54-35,45-22,37-26,27-25,24-31,25-35,37-42,24-24,30-15,32 0,29 7,55-16,116-115,54-30,25 27,-44 51,-76 63,-77 83,-108 104,-155 122,-94 51,-47 13,-23-27,-4-25,6-20,10-22,28-19,28-19,34-21,34-16,26-17,22-17,18-12,27-15,34-13,38-11,26-4,15 2,8 6,2 5,0-1,10 0,-11 4,-24 8,-30 1,-29 7,-44 15,-56 17,-41 14,-46 13,-43 7,-15 1,-4-10,19-3,28-11,35-10,34-10,35-16,50-20,64-11,48-4,28 1,13 5,2 0,-9 1,-21 5,-29 7,-30 2,-27 8,-20 10,-40 12,-45 12,-37 2,-47 8,-41 15,-13-1,11-6,29-9,39-12,35-9,37-16,48-16,46-18,45-15,41-28,27-27,14-15,2-1,85-105,3-23,-59-14,-94 32,-77 52,-85 65,-55 52,-68 48,-32 24,-10 9,24-6,25-15,36-14,38-13,35-23,36-32,32-13,39-25,20-16,13-10,0 8,67-10,39-22,25-40,-19 4,-37 20,-45 42,-82 114,-130 183,-55 62,-27 3,-14-26,-7-46,23-47,31-36,28-33,28-29,29-35,27-28,46-25,84-173,32-58,11 8,219-114,49 14,-76 162,-107 145,-102 93,-108 71,-115 38,-51 2,-32-3,4-22,16-24,34-24,36-24,35-31,33-30,34-26,43-24,30-23,49-85,12-18,16-12,146-159,23-17,-81 124,-177 271,-112 150,-94 74,-56 13,-6-25,28-49,-3-37,31-41,31-37,28-32,25-21,20-14,17-11,15-12,17-12,33-29,36-58,35-47,24-20,108-151,118-105,-36 94,-189 316,-160 222,-107 125,-53 38,1-36,4-51,16-58,24-60,27-55,30-43,21-29,22-28,17-24,27-32,25-39,54-127,19-38,96-207,108-141,39-4,-41 113,-149 335,-179 310,-102 152,-83 116,-19 13,10-35,13-70,16-81,11-70,25-64,21-49,34-45,47-44,49-54,51-94,34-29,129-270,260-242,84-43,-53 114,-135 252,-269 459,-214 334,-99 105,-46 11,-25-1,20-69,31-88,38-93,28-83,39-69,38-52,43-64,47-79,37-62,25-17,24 9,31 19,31 9,216-261,145-114,-15 60,-140 244,-281 309,-165 149,-103 79,-82 62,-101 74,-20-34,51-91,76-103,81-91,77-93,68-76,62-97,42-54,24-14,24 17,28 24,8 33,128-170,-29 114,-57 86,-70 74,-98 72,-57 33,-116 119,-49 34,8-20,9-37,27-47,31-48,29-40,28-31,27-27,26-43,22-27,28-39,26-38,13-7,16 10,11 18,7 18,-5 26,-15 29,-28 39,-62 48,-70 77,-38 53,-24 12,-5-3,-2-19,8-26,15-31,16-31,20-28,24-23,29-40,28-36,29-58,24-38,13-13,17 10,27 7,83 9,45-9,-21 35,-154 360,-95 148,-62 24,-37-33,-29-47,-19-35,19-63,8-43,15-45,21-48,22-41,30-42,31-46,32-54,21-27,30-27,55-351,15-92,10 44,139-243,106-52,-9 128,-103 294,-200 504,-120 242,-76 79,-58 8,1-64,-25-31,17-58,32-66,29-60,40-51,33-40,30-38,22-34,23-39,32-43,28-17,46-26,54-6,21 23,143-273,192-227,21-17,-56 86,-97 137,-110 148,-81 155,-73 202,-141 212,-227 190,-83 21,-16-63,52-99,71-108,57-81,53-68,40-45,30-28,33-27,37-15,29-11,35-12,32 3,317-314,84-53,-144 232,-148 156,-127 99,-119 61,-86 22,-60 5,-19-1,12-13,22-29,31-29,40-35,57-47,53-38,57-30,39-17,81-33,11 2,-10 11,-33 23,-44 32,-45 36,-59 57,-43 32,-42 24,-44 10,-45 15,-23-6,8-21,14-23,26-26,30-22,41-17,79-27,84-26,47-22,12-10,6-18,84-78,2-12,-46 34,-60 61,-75 74,-69 48,-71 37,-57 22,-13-5,-41-2,4-13,11-19,19-16,27-16,60-20,67-21,49-11,39-20,15-9,8-6,10-8,9-2,-21 16,-34 20,-42 29,-44 27,-65 31,-55 19,-41 6,-27-3,-24-2,8-8,24-12,28-11,33-9,30-9,36-14,59-29,59-21,41-7,17-1,-2 9,1 6,-18-5,-21-3,-27 8,-30 15,-55 26,-83 21,-80 33,-47 24,10 1,21 7,30-5,40-18,36-20,33-24,27-29,21-19,29-14,23-14,34-19,20-8,9 6,-4 10,-16 14,-36 16,-39 17,-26 14,-36 20,-10 10,2 0,5-6,21-7,15-7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13.36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14.20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22.55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23.44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24.71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25.67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26.1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0:12.63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26.46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26.88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42.13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4:36.3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08:29.48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141 27,'-12'0,"-9"-4,-4-2,-3 0,-5 2,12 1,26 1,25 1,24 9,27 3,14 4,3 4,1-2,-8 1,-19 1,-13-2,-13-5,-6 1,-5-3,-5-2,-7-3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08:30.01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1,'0'8,"4"7,6 6,9-1,44-17,32-5,62 15,26 14,45 15,4 4,-37-6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08:30.3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1818 51,'-55'0,"-76"0,-71-5,-38 0,-13 0,8-4,33 1,49 1,42 1,39 3,29 1,19 1,15 5,12 10,14 11,7 10,4 7,0 1,1 1,-3-2,0-5,2-4,1-3,3-7,-4-8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09:07.54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2949 2164,'12'-4,"34"-2,30 1,27 1,17-8,26-1,18-11,13-6,16-2,37 0,18-19,12-10,8-6,-3 3,-22 8,-31 15,-40 13,-35 12,-34 8,-33 11,-30 8,-21 6,-13 6,-13-3,-5 1,-4-4,-4-1,-2-2,-7-4,-10-4,-24-3,-14-2,-27-9,-5-4,-12-3,9 0,12-1,18 2,-2-5,5 1,-1 3,1 0,9 3,-33 3,-16 3,-9-1,0-4,2 0,9 2,12 2,11-6,10 0,1 1,-6-1,5 2,7 2,5 3,1 3,5 1,1 2,-5-4,1-1,-1 0,-13 1,-6 1,1 2,2 0,3 1,8 0,7 0,25 8,23 8,28 9,20 8,24 4,18 3,23 7,8 1,-8-9,75-6,14-5,-2-2,-8-3,-3 4,-10 2,-2 4,-11 0,3 4,-16-1,-9-6,-17-4,-19-7,-15-2,-9 0,-5-3,-6-3,-7 4,-2 4,-6-1,-8 0,-10 2,-17-3,-12-4,-18-5,-30-7,-29-9,-68-36,-20-14,15 1,5-1,4 1,11 10,8 12,5 13,-6 10,8 7,-13 4,-8 3,-10 1,10-1,4-8,14-4,15 1,19 1,17 2,16 2,28 6,35 3,27 0,19 0,24-2,19-1,16 0,-3-2,-6 5,-7 4,-16 6,9 13,11 5,6-2,2 1,9 9,6 0,0-1,0-4,-11-4,-16-7,-20-4,-21-1,-20 0,-15 0,-10 3,-7 0,-2 0,-1 2,-13-5,-41-5,-44-5,-9-5,-40-32,-32-28,2-9,16 2,31 7,34 14,26 13,18 7,4 8,8 5,3 5,-4 2,-3 2,-6 1,-6-1,-2 0,-2 0,5 0,4-1,8 0,7 0,28-12,27-5,34 1,24 3,8-1,8 3,4 2,-4 4,-5 2,12 2,20 0,6 14,0 9,-4 4,-15 2,-11 1,-9 4,-14 0,-7 7,-14 1,-15-2,-12-4,-11-3,-7-3,-12-7,-9-6,-72-24,-101-22,-76-32,-2-9,37 8,41 14,40 11,13 0,17 6,20 8,12 9,-2 7,8 4,9 3,8 2,12 1,11 0,8-1,6 0,17 0,14-1,23 0,21 0,10 0,13-4,7-6,3-1,18 2,29-11,7-2,-15 3,-16 9,-12 10,-9 10,-14 2,-14 5,-12-2,-9 1,-5-2,-8 1,-7 2,-26-2,-15-4,-99-28,-87-21,-19-7,14-4,31 1,39 5,42 10,34 6,39 4,41 2,37-1,28 0,23-1,8 4,3 5,9 5,-2 4,1 3,-7 1,-12 2,-10 4,-7 5,-12 2,-13 3,-11-2,-25-2,-41-4,-36-2,-80-3,-28-1,2-1,17-1,29 1,23-1,20 1,15-1,13 1,8-4,2-6,8-6,26-3,26-3,40-7,31-6,28 3,12 2,8-6,-7 3,-13 7,-11 8,-14 7,-15 6,-18 7,-13 8,-8 7,-6 4,-38-2,-140-11,-54-8,-27-4,21-1,11-8,35-3,35 3,35 3,28 3,32 2,39 3,37 2,32 0,48 0,33 1,4 0,-12-1,-8 5,-3 13,-8 4,-20 3,-20-4,-18-4,-17-6,-15-5,-11-3,-10-6,-23-7,-35-6,-17 0,-50 2,-36 4,1 4,-6 6,17 4,26 1,26 4,21 0,20 4,23-2,44 2,40-1,25-3,8-2,-2-8,7-6,14-4,-11 2,-16 1,-21 3,-20 5,-15 8,-11 7,-19 0,-37-2,-19-3,-56-12,-112-31,-50-22,16-2,41 1,38 5,39 7,37 11,30 8,20 7,14 7,6 5,3 4,4 7,12 1,16 5,17 1,24-3,24-2,27-2,9-3,13-1,6-1,-3 0,-12 0,-9 8,-11 7,-6 5,-2 3,-8-1,-6-2,1-3,-10-1,-11 1,-8-1,-8-5,-15-3,-46-4,-41-2,-14-1,-36-6,-5-2,2-3,7-1,8 2,18 3,18 2,19 5,17 8,13 6,9 5,13 3,10 6,5 2,3-4,1 6,1 2,-2-6,0-3,-6-2,-5 0,-2-1,6 4,-2 2,-3 1,4-2,3-4,7-8,6-5,18-9,13-6,-1-1,-24-4,-23-1,-60-28,-54-37,-13-5,-2 2,-11 1,8 15,13 17,21 17,19 13,16 8,33 11,43 21,50 31,20 19,0 13,-7 5,-13-6,-11-13,-8-6,1-7,-6-9,-8-6,-9-10,-6-7,-10-4,-8-3,-11-4,-20-10,-10-6,-31-17,-15-9,-7-5,-3-1,0 3,0 8,7 6,11 5,7 5,10 2,13 6,11 6,10 5,7 5,12 2,6 6,8-2,6-1,1-2,1 1,0-5,-2-2,0 1,-1 1,-5 2,-6-8,-10-10,-18-19,-11-6,-27-25,-9-5,2 7,-199-195,-177-178,-49-27,54 58,91 90,99 96,87 82,67 65,63 50,67 46,81 54,53 69,75 69,-1-5,-35-30,-47-39,-51-44,-39-33,-25-23,-12-13,-11-10,-6-12,-4-10,-5-17,-7-12,-12-29,-11-7,-24-25,-11 1,-5-1,-2-4,-22-31,-6-13,20 22,28 41,37 42,26 38,17 31,9 20,7 6,2 11,-2-6,-7-9,0-8,-10-11,5-7,-3-7,-4-7,-6-4,-5-8,-3-8,-3-5,-2-6,-4 3,-6 3,-10 1,-13-2,-19-6,-8-4,-2-1,-12-21,-5-11,-2 1,5 6,10 16,14 18,19 22,15 13,20 13,17 1,2-4,-7-7,11 2,6 9,-7 1,-3 2,-9 0,-6 7,-5-3,-6-9,-6-8,-2-8,-2-15,-3-14,-2-14,-2-10,-2-10,0-13,0-13,-1-27,1-13,-89-241,-32-65,29 56,55 133,59 147,27 90,8 51,-1 38,-6 25,-12-9,-12 3,-10-17,-8-8,-6-19,2-17,-1-16,4-11,5-8,5-8,3-8,-2-5,1-1,1-4,1-4,-3-8,-4-13,-5-17,-50-62,-147-167,-52-40,13 31,43 64,63 76,135 180,65 85,23 28,-1-7,-13-17,-19-25,-16-25,-17-23,-6-7,-8-10,8 3,4 4,0 1,-5-6,0-13,0-17,-6-17,-6-27,-6-15,-5-13,-12-8,-5-11,-9-19,0-33,14 7,14 36,8 47,7 41,3 26,-2 16,-6 2,7 58,7 23,3 0,0-15,-3-20,2-19,0-11,-6-14,-8-13,-8-10,-1-7,-2-4,-4-2,7 3,1 2,-2 0,-3-1,-3 0,-5-1,-9-5,-10-5,-6-7,-7-3,-7-4,-1-6,3-11,2-11,8-10,9-11,7-6,5 2,8 1,8 1,15 8,7 12,7 10,5 13,3 8,2 3,-2 0,19 0,3-1,-6-1,-14-5,-15-7,-13-6,-15 0,-21-3,-12 3,-43 4,-22 3,-30 8,-39 3,3 1,-161-87,-38-30,38 4,64 21,79 25,83 23,87 19,73 4,180 52,78 19,9 0,-11-8,-43-12,-48-17,-39-15,-35-11,-24-10,-18-4,-24 0,-15 6,-16 4,-16 5,-14 8,-42 17,-23 5,-36 11,-10 5,1 0,9-7,8-8,11-9,13-10,27-19,31-15,38-11,25-6,87-5,23 8,0 10,0 4,-19 1,-28 7,-26 7,-24 6,-25 16,-20 12,-10 16,0 17,-3 14,-7 7,-48 9,-23-10,-32-14,-32-15,-3-16,-17-33,9-16,15-8,13-4,12 1,10-12,17-1,20 2,32-4,54-19,41-6,25 4,4 15,-8 17,7 13,-3 17,-2 8,-12 4,-13 2,-14 3,-43 1,-57-3,-55-1,-32-3,-2-2,3-1,8-1,15 0,17-1,16 1,23 0,29-5,30-1,31 1,20 1,117 30,33 11,9 8,-15 0,-31-7,-36-11,-42-9,-37-8,-33-2,-71-2,-57-2,-21-1,-1-2,8-1,15 0,16-1,18-3,17-6,29-10,43-22,51-4,22 2,20 7,24 37,0 17,-19 10,-21 1,-28-4,-26-7,-25-2,-20 1,-27 2,-38 19,-17 7,-27 9,-9-1,0-4,2-7,9-2,14-7,14-10,17-4,14 0,28-4,43-9,37-29,115-79,35-21,2 10,-21 21,-27 21,-33 23,-39 20,-35 15,-32 14,-23 12,-18 7,-9 5,-52 11,-41-1,-10-5,5-9,15-7,17-5,15-5,13-7,13-7,10-10,24-10,62-24,44-12,18 6,8 12,-3 16,-21 13,-26 10,-25 6,-18 9,-14 3,-9 8,-8 7,-3 11,-4 12,-11 8,-53 18,-25-1,-32-15,-19-15,-17-15,5-9,13-6,17-1,18-2,21-2,24 1,27 0,40-1,32-2,38-5,88-24,17-4,-19 8,-35 11,-37 16,-36 12,-30 10,-24 5,-44 1,-20-6,-57-7,-21-7,-2-6,5-17,11-11,-4-11,11-4,15 0,14 1,22 3,21 2,16-2,28-5,43-8,38-1,37 7,82 22,10 15,-20 7,-31 7,-43 5,-30-1,-23 10,-23 9,-19 10,-15 2,-9 6,-40 9,-17-5,-58-12,-19-15,4-8,11-8,9-6,17-5,21-4,29-1,47-8,76-34,37-12,111-23,29 3,-27 13,-39 18,-41 20,-39 19,-33 26,-32 23,-33 16,-22-2,-62 2,-40-1,-23-2,-5-7,6-11,18-13,23-11,23-7,21-10,40-13,50-16,30-12,6-2,1 6,-8 10,-14 10,-16 12,-34 20,-47 33,-22 13,-68 26,-25 6,-25 5,-8-6,15-13,12-8,-2-3,1-12,11-12,18-8,22-6,38-8,47-7,40-11,30-8,15-13,-4-24,-2-8,-4 3,-10 16,-25 24,-20 19,-77 15,-138 4,-44-4,1-5,15-8,41-4,17-6,3-1,12-3,26-4,31-6,33-6,32-11,45-11,74-23,37-5,10 4,1 9,2 1,-11 10,-19 11,-34 16,-30 15,-145 24,-111 22,-24 2,14-7,27-10,33-10,39-8,36-7,26-8,3-24,18-8,32 2,33 3,19 6,27 3,17 5,14 5,55 21,17 10,-1 4,-18 8,-16 2,-28-1,-26-5,-19-8,-19-3,-25-5,-77-4,-118-3,-43-3,14-2,-31-13,11-4,13 0,-72-55,2-16,26 7,48 18,48 19,47 17,40 14,49 8,51 1,41-2,87-1,24 1,1 1,69 2,4 2,-14-13,-32-3,-36 1,-36 3,-33 5,-29 2,-18 3,-29 2,-21 1,-62 5,-120-11,-44-9,11-1,30 1,32 4,40 3,37 4,28 1,42 3,124 21,56 8,27-2,-4-5,-12-6,-26-6,27-5,-11-3,-17-11,-25-3,-28 0,-36 2,-31 3,-54 3,-26 1,-105-15,-38-8,-78-51,-5-11,19 8,42 19,46 18,43 18,39 13,52 20,100 35,89 18,53-2,12-10,8-14,-6-12,-18-11,-35-7,-37-9,-32-3,-28-1,-35 1,-80 15,-59 9,-14 3,-9 6,6-2,-90-63,-13-26,29 0,130 34,82 24,58 12,35 6,19 1,105-10,23-6,-12-1,-27-1,-32 1,-44 2,-41 1,-30 1,-26 4,-108 11,-81 28,-28 10,2-3,15-5,24-11,24-11,12-9,19-7,19-4,15-3,23-1,36-4,33-5,16-6,31 1,50 3,4 3,-7 4,-18 7,-23 4,-19 0,-8 4,-15 4,-19 5,-20 11,-84 18,-129 1,-43-8,14-10,32-11,36-9,36-5,29-4,22-2,21-5,20-11,26-9,35-10,27-7,29 0,44 7,26 10,5 5,-12 6,-29 6,-30 4,-25-6,-44 0,-64 10,-55 13,-25 9,-25 1,3-4,13-4,-103-72,-15-26,29 1,47 15,49 19,136 43,70 23,37 7,27 1,9-4,40-6,3-5,-7-5,-20-3,-32-1,-23-6,-28-2,-17 1,-21 5,-104 19,-127 24,-55 5,0-2,27-9,35-9,39-11,28-7,28-5,23-4,32-1,33-1,26 0,19 0,17 1,8 0,15 1,12 12,8 9,-4 9,-16 0,-17-6,-9-7,-18-2,-17 1,-49-2,-27-4,-106 5,-113-13,-22-7,5-6,18-6,16 0,41-5,41-4,31 4,33 4,41 7,47-1,70-1,42-3,32 1,55 3,12 0,-7-3,-21-3,-28 2,-34 0,-37-7,-57-3,-35 3,-92 1,-48 4,-6 6,16 4,29 4,29 2,34 2,47-3,46-6,44-1,26 1,11 2,-4 2,43 7,-3 2,-15 5,-23 1,-24-1,-24-2,-19-3,-19 3,-15 4,-19 4,-80 0,-86 10,-131-45,-37-24,-48-59,27-12,46 6,66 16,63 21,54 18,47 13,47 11,46 5,45 7,97 28,26 12,4 3,-18-4,-11-5,-17-5,-22-4,-23-4,-33-3,-29 0,-42-5,-24-2,-13 1,-25-3,-4 0,7 2,23 1,53 7,38 7,20 6,24 9,1 6,-7 1,4 8,0 2,-7-1,-13-4,-5-7,-8-5,-6-2,-11 0,-12 5,-9 2,-21-4,-30-6,-14-6,-23-5,-12-3,4-3,15-10,36-12,44-10,32-5,50 4,20 4,-4 6,-19 3,-11 0,-8-1,-29 3,-27 5,-71 8,-35 9,-15 4,-3 0,12-1,22-7,40-15,42-14,35-7,32-1,10 5,-5 9,-12 7,-15 6,-8 1,-8 2,-24 10,-39 33,-45 24,-16 5,-1 0,1 1,1-6,12-10,13-13,21-22,42-25,37-21,40-30,23-21,-5-1,-5 13,-13 18,-25 39,-34 35,-47 50,-24 17,-23 23,-5 0,-2-6,8-17,-1-20,8-17,10-18,10-15,8-11,6-11,4-17,5-28,7-21,18-30,121-106,48-19,16 29,-22 51,-38 59,-41 81,-37 53,-30 28,-45 50,-35 11,-16-13,-4-24,-1-29,9-27,7-26,7-37,8-28,8-24,11-29,19-14,20-10,49-17,16 10,-6 32,-39 66,-42 75,-23 69,-6 36,1 9,2-10,0-25,1-30,8-22,0-19,-4-15,0-12,-2-12,-1-20,3-25,7-21,7-25,32-26,82-95,32-14,-1 29,-18 59,-22 80,-27 76,-27 55,-28 50,-14 6,-14 0,-7-20,-11-23,-6-27,0-27,4-20,2-28,-9-42,-5-43,8-27,20-20,28-3,47-63,15 8,2 49,-10 87,-14 94,-15 84,-10 55,-9 0,-5 6,-2-26,-6-29,-10-30,-10-25,-14-27,-3-19,-3-16,2-8,-3-9,-3-21,0-17,-1-18,10-32,23-38,45-63,18 11,2 48,-8 111,-10 94,-9 72,-9 38,-5-7,-4-29,-14-30,-10-29,-9-25,-3-23,-5-17,-3-15,-7-30,-8-27,-10-29,6-13,13-24,54-59,29 2,13 34,3 59,-6 110,-12 77,-11 53,-8 5,-8 9,-3-21,-8-31,-2-32,-3-30,-5-24,-4-19,-2-10,-11-16,-3-16,-8-34,3-40,9-18,14-35,26-25,12 10,-1 68,-4 93,-1 91,-2 60,-4 10,-2 6,-3-21,-2-29,-5-24,-6-26,-10-27,-10-19,-4-23,-4-27,0-32,6-37,13-26,14-11,11 3,6 29,4 51,4 65,3 70,-3 27,-4 38,-6 0,-7-20,-6-25,-6-28,-5-26,-5-19,-8-26,-7-24,-6-32,3-23,8-26,9 2,13-10,15 11,6 32,2 42,-3 72,-3 43,-4 12,6 31,1 0,-2-10,-7-19,-4-22,-11-23,-7-20,-5-20,1-19,0-22,1-21,2-23,6-25,4-7,13-6,9 15,3 34,11 60,1 44,-5 24,3 51,-3 10,-6-12,-14-26,-11-26,-10-29,-4-32,0-29,4-17,6-18,4-11,4-1,2 4,2 23,1 41,0 25,0 15,4 43,1 13,0-4,-2-11,-5-20,-7-17,-2-24,-3-31,-8-24,-1-14,4-14,5 2,5 3,3 9,3 10,2 17,4 22,3 17,7 36,2 15,3 13,-3-1,-4-8,-3-12,-4-26,-7-31,-2-27,-2-21,1-17,1-15,6-13,2 6,0 14,0 33,-1 45,0 27,-2 42,-1 14,5 18,0-4,0-15,-1-33,-1-42,-5-35,-3-34,0-26,9-21,9 1,5 10,13 47,5 41,5 50,-5 24,-8 22,-9 12,-7-26,-7-43,-3-35,-3-37,0-36,3-18,2 0,0 12,4 20,8 22,15 25,14 47,8 38,-5 25,-10 1,-17 31,-11-2,-8-17,-7-22,-4-18,-1-10,3-11,1-21,3-36,1-20,-3-29,-5-25,-5-14,0-8,7 28,8 41,10 51,2 29,-1 11,-1 19,-4 5,-2-6,-6-14,-7-13,-7-13,-3-12,-4-25,-2-24,-1-20,0-21,4-15,11-10,6 4,4 14,3 28,5 53,1 34,0 28,-2 17,-2-3,-1-4,-6-8,-3-18,1-25,-4-34,0-48,1-35,2-23,7-15,3 10,4-12,6 21,5 43,3 59,5 69,0 54,-6 12,-15 32,-12-7,-5-20,-5-31,-4-33,-3-36,-2-38,4-48,5-35,6-26,3-11,13-11,5 13,0 37,-1 55,1 63,3 57,0 17,-3 13,-4-9,-6-13,-4-19,-6-9,-5-15,-9-17,-4-13,-3-26,5-25,6-29,7-15,5-12,3-12,8 6,2 16,0 29,0 53,2 45,0 24,-1 29,-2 5,-2-12,-1-17,-1-18,-5-19,-2-21,-4-22,-4-27,-5-18,-2-13,-3-13,-5 2,2 17,6 30,7 23,5 21,4 11,4 12,1 4,1-3,-4-8,-6-14,-5-29,-1-16,-1-18,1-18,4-3,3 0,4 3,2 15,1 24,1 32,1 38,0 16,-1 1,1-7,-1-10,0-18,0-30,0-28,0-32,0-17,9-26,2-8,4 10,-1 18,-3 31,-7 36,-4 59,-3 26,-1 25,1 1,1 5,0-10,1-13,1-7,0-12,-5-8,-4-24,-2-27,2-25,-3-25,2-22,2-11,2-12,3 5,1 26,2 41,0 50,0 27,1 26,-1 4,0-1,1-10,-1-5,0-10,-8-12,-8-12,-4-18,0-19,4-14,1-21,-2-20,3-14,-2-8,4 3,-2 12,-2 23,1 30,8 30,9 33,5 15,4 5,1 3,-1-7,-3-7,-3-1,-2-7,-2-3,-5-3,-2-4,-4-10,0-19,-7-29,-1-20,3-8,4-17,4-4,2 6,4 8,0 8,6 16,5 24,2 31,-1 17,-3 10,-3-1,-2-5,-1-7,-2-6,0-19,0-24,-1-24,1-19,-1-15,1-4,0 6,0 8,0 18,4 28,1 23,1 13,2 16,1 3,-2 2,-2-2,-1-19,-2-17,-2-23,1-23,-2-14,1-10,0-9,-1 4,1 29,0 29,0 28,0 19,0 11,0 0,0-4,0-6,4-18,1-18,1-27,-2-18,-1-10,-1-6,-1-10,3-3,6 15,1 29,7 31,0 27,-2 12,-5 10,-4 1,-2-6,-3-8,-2-14,4-21,9-29,11-23,10-21,7-8,1-4,-7-6,-9 16,-9 27,-16 34,-12 34,-8 20,-2 11,4 0,4-6,1-9,1-6,4-15,2-27,7-31,6-29,20-47,8-12,-1 10,-7 21,-8 38,-4 49,-4 34,-4 16,-4 35,-2 6,-1 3,-2-10,0-15,5-18,5-25,5-33,5-31,-1-29,-3-32,-5-3,1 10,2 15,7 23,14 22,12 28,4 25,1 19,-4 31,-10 18,-11 24,-10-2,-8-11,-5-17,-3-18,-2-15,0-23,0-25,1-19,4-23,1-16,5-7,14-8,10 5,13 10,3 15,5 16,6 12,2 15,-2 19,2 16,-6 11,-8 6,-12 3,-13-2,-9-7,-8-18,-9-18,-8-10,-14-12,-8-5,-49-6,-18 0,-5 6,16 9,18 8,17 7,14 8,14 6,19 0,20-4,19-11,22-16,27-9,20-5,82-3,17 4,4 3,-2 1,13 3,5 6,-19 9,-35 6,-37 1,-37 1,-33 4,-27 5,-53 8,-27 1,-72 5,-28 2,2 0,22-4,28-7,18-3,9 2,8-4,2-2,7-5,8-2,19-6,32-12,22-12,11 0,7 3,21 18,31 19,9 11,-7 1,-16-4,-18-5,-16-6,-18-1,-21 3,-18-2,-62 2,-29 8,-5-1,-10 1,-4-3,5-5,15-4,5-4,10-3,15-1,19-6,33-6,37-5,27-4,21-3,62-2,20 0,2 3,-22 6,-24 6,-28 4,-23-1,-17-3,-36-1,-23 3,-39 10,-9 9,-6 12,-7 5,5 2,7 1,11-5,23-12,34-16,34-16,23-9,56 0,47-9,59-14,8-3,-4-1,-29 5,-34 10,-41 12,-36 11,-91 8,-58 13,-21 7,-21 17,7 9,8 1,12-2,11-2,8-3,11-8,14-2,21-7,26-13,23-15,28-10,15-6,66-18,26-1,-8 7,-27 11,-20 10,-20 9,-31 15,-34 6,-90 18,-71 26,-52 25,-69 27,-14 14,27 10,21 5,34-12,20-7,25-10,24-10,28-18,32-21,39-21,35-17,26-11,15-3,9 6,15-11,5-11,9-6,1-6,-12 2,-17 0,-29 4,-24 4,-50 13,-22 7,-32 2,-4-1,-12 7,-2 1,15-2,13-4,11-3,27-8,27-11,29-12,29-16,19-3,27-5,29-9,56-9,7 8,-16 5,-35 7,-49 11,-106 17,-74 23,-29 15,-5 4,10-1,23-6,14-5,19-13,35-36,29-15,26-8,30-2,18 5,10 13,32 5,34 10,9 5,-18 6,-42 7,-41 5,-94 8,-69 4,-26-4,-2-6,17-3,24-4,28-4,25-9,49-11,40-10,27-1,15 4,3 8,33 28,-2 14,-13 6,-22 0,-22-2,-123 14,-237-48,-81-20,-15 1,46 7,56 10,64 9,57 7,48 4,41 4,40 1,48-11,35-5,29-12,20-6,68 7,103 42,10 22,-24 5,-40-6,-51-8,-49-9,-145-1,-171-44,-85-18,-6-2,30 6,52 11,58 9,50 9,52 5,55-9,40-6,38-8,18 1,67 5,110 52,13 21,-35 1,-56-2,-57-12,-150 23,-132 30,-54 3,-23-5,8-15,28-18,31-20,38-16,34-7,35-5,45 7,31-6,23-9,14-9,30-3,10-3,15-4,1 2,-10 3,-20 5,-92 15,-123 8,-58 1,-3-2,22-3,32-3,39-8,43-6,49-17,33-15,22-10,23-1,22-8,15-3,-1 0,-12 7,-15 12,-20 14,-75 11,-51 17,-15 13,-42 4,-14-1,5-3,19-4,23-4,59-2,45-10,43-8,23-6,50 1,31 3,3 6,-21 3,-31 4,-29 2,-26 2,-24 5,-20 6,-115 47,-62 18,-23 0,7-4,19-15,18-16,28-17,27-10,39-14,52-9,52-17,32-4,7-1,8 1,13-3,6 0,-6 1,-21 7,-24 6,-67 33,-41 13,-41 7,-33-3,-26-6,-3-3,8-6,7-6,45-3,64-4,49-7,30-10,7-4,15-6,16-21,7-11,-14 5,-19 6,-20 6,-26 11,-61 18,-31 10,-15 10,-8 12,4 6,27-2,25-6,34-5,30-6,12-12,9-11,28-15,14-6,5 2,-11 6,-19 9,-20 7,-11 5,-10 4,-30 6,-20 3,-76 34,-44 17,-13 9,1 0,16-7,17-9,26-9,19-8,21-5,21-7,18-8,19-7,18-7,21-10,5-1,38-9,20-4,18-7,0-2,-16 4,-19 8,-23 6,-84 20,-78-5,-29-2,-8 0,9-1,18 1,21-3,24-6,19-8,28-15,40-9,29-6,16 5,16 11,2 14,-11 16,-16 7,-9 12,-15 12,-17 4,-13 7,-23 8,-10 4,-105 24,-77-5,-65-41,7-24,39-13,52-6,49 4,64 17,66 6,51-3,27-7,9-8,0-4,20 0,10-6,-5-6,-17 1,-18 4,-22 5,-18 4,-14 3,-19 2,-16 2,-119-11,-136-18,-30-3,21 4,28 11,42 8,48 6,57-1,59-8,46-11,33-9,103-16,38 0,11 8,-10 11,-28 10,-39 9,-38 6,-29 3,-30 2,-125 22,-77 16,-29 13,-28 10,-16 4,7-6,27-5,28-6,37-13,38-12,59 2,49-3,41-1,27-4,8-10,10-6,17-12,5-4,-9 0,-17 3,-23 7,-17 9,-17 7,-12 6,-14 0,-40 14,-17 1,-84 4,-30-5,-79-54,0-23,32-3,50 5,53 7,46 4,35 5,35-7,47-10,78 12,29 10,11 14,-8 16,3 7,-17 5,-26-1,-28-4,-34-4,-144-4,-233-74,-67-27,20 4,39 17,63 21,72 14,60 14,49 12,60 7,54 0,60 2,66 5,10 2,22 17,10 5,12-1,-21-2,-30-4,-37-5,-37-6,-31 1,-101 7,-227-50,-96-18,11-2,61 10,79 12,121 11,158 26,72 12,40 3,-2-2,4 9,-23 0,-34-5,-23 6,-24 8,-24 5,-20 4,-26 20,-18-1,-69 21,-65 6,-12-13,6-24,25-22,32-15,28-49,39-27,51-21,39-5,40 4,53 16,10 18,-5 18,-13 14,-25 8,-29 11,-24 4,-23 6,-15-1,-11 6,-16 9,-13 4,-11 0,-10-1,-4-6,6-20,9-14,28-23,24-10,14-2,31-2,6 2,-14 18,-21 17,-44 30,-26 13,-17 13,-5 2,2-7,5-6,9-6,18-15,30-28,28-28,44-24,13-5,1 5,-13 14,-20 11,-14 13,-42 27,-26 18,-24 23,-14 8,-1 0,3-3,6-11,6-10,11-14,12-22,19-21,28-18,23-8,34-4,-18 18,-26 20,-41 40,-22 21,-19 13,-13 6,2-3,6-5,5-7,5-11,0-10,4-17,12-13,17-22,34-30,61-5,18 9,-10 19,-23 19,-33 27,-55 37,-30 19,-17 3,-8-5,-1-14,-4-14,3-13,6-9,11-8,7-3,8-7,9-5,8-10,15-5,24-10,21-8,19 0,16 7,-1 11,-15 14,-22 17,-31 16,-21 10,-47 16,-43 0,-18-8,4-6,4-4,8-7,18-7,18-6,17-4,8-3,15-1,24-10,31-11,29-11,57 5,17 11,-15 12,-27 12,-28 7,-38 15,-48 23,-58 7,-35-8,-11-11,-4-14,15-11,24-8,16-5,15-4,16-10,14-11,14-6,17-7,31-6,26 0,21 3,60 7,11 10,-3 8,-10 10,-19 10,-24 9,-29 5,-25 3,-27-2,-20-5,-71-6,-26-4,0-3,15-3,18-2,22-4,19-5,20-7,28-3,28-3,16 3,5 4,-4 5,0 9,-1 9,-12 7,-13 6,-14 3,-17 11,-19 3,-53 17,-18-1,-8-10,8-12,10-11,14-9,14-7,10-3,12-7,10-6,8-9,5-10,4-4,13-4,18-4,15 6,17 8,2 10,-3 8,-2 6,-5 4,-10 5,-15 8,-32 9,-21 10,-73-1,-34-1,2-5,18-7,23-7,26-8,36-14,52-13,54-15,38 0,8 6,-6 9,-19 9,-19 7,-20 5,-16 3,-8 7,-15 5,-20 6,-32 4,-16-1,-54-5,-16-5,4-3,15-4,20-2,40-5,46-6,46-10,30-2,13-1,-2 3,-15 6,-12 4,-23 4,-33 8,-26 7,-17 7,-16 4,-5 4,2 1,13-3,28-14,24-13,17-9,6-2,-3-3,-5-7,-4-3,-2 4,2-2,-4 7,-11 7,-33 14,-17 12,-12 7,-1 4,2-1,23-9,18-12,24-13,20-10,17-10,2-3,-3 3,-8 8,-8 3,-5 5,-22 14,-17 15,-12 5,-28 12,-11 5,1 1,4-6,8-9,19-16,22-17,28-20,22-9,12 3,8 7,0 1,-6 5,-6 7,-8 2,-4 3,-1 4,-4 4,-37 14,-24 10,-29 15,-14 0,-4 0,-4-3,-5-3,6-6,11-6,20-7,34-14,26-9,19-12,2-1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09:08.27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268 147,'21'0,"27"0,24 0,7 0,-6 4,-2 2,-6 3,-8 1,-15 2,-48 0,-27-3,-54-2,-25-11,-6-14,9-7,10 0,14-4,17 3,19 2,20 1,30 4,28 5,17 6,10 12,-1 9,-6 7,-10 4,-13 3,-10-4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11.02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0:12.85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2:11.97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51:40.818"/>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1678 601,'1'-1,"-1"0,1 0,-1 0,0 1,1-1,0 0,-1 0,1 0,0 0,-1 1,1-1,0 0,0 1,0-1,-1 0,1 1,0-1,0 1,0 0,0-1,2 1,-1-2,30-11,0 1,1 2,0 1,44-7,-54 12,916-124,-762 109,331-32,2459-77,-2878 128,-158 2,-154 0,-139 0,-115 0,-98-2,-2411-131,2729 102,203 17,46 7,12 1,25-1,0 1,50 0,227-3,1219 7,-1433 1,-162 1,-143-1,-375-2,-381 3,942-2,-45 5,72-5,0 0,0 0,0 0,0 0,-1 0,1 0,0 0,0 0,0 0,0 0,-1 0,1 0,0 0,0 0,0 0,0 0,-1 0,1 0,0 0,0 0,0 0,0 0,-1 0,1 1,0-1,0 0,0 0,0 0,0 0,-1 0,1 0,0 0,0 1,0-1,0 0,0 0,0 0,0 0,0 1,0-1,-1 0,1 0,0 0,0 0,0 1,0-1,0 0,0 0,0 0,0 0,0 1,0-1,1 0,-1 0,0 0,0 1,0-1,0 0,0 0,0 0,0 0,0 0,0 1,1-1,21 9,223 45,-90-23,-138-27,0 0,26 10,-43-14,0 0,0 0,1 0,-1 0,0 0,0 0,1 1,-1-1,0 0,0 0,0 0,1 0,-1 0,0 0,0 0,0 1,1-1,-1 0,0 0,0 0,0 0,0 1,0-1,1 0,-1 0,0 0,0 1,0-1,0 0,0 0,0 1,0-1,0 0,0 0,0 0,0 1,0-1,0 0,0 0,0 1,0-1,0 0,0 0,0 1,0-1,0 0,0 0,0 0,-1 1,-21 6,-109 2,-117-4,-103-3,-901-6,1185 3,122 0,113 3,154 13,386 68,-575-54,-100-15,-33-14,1 0,-1 0,1 1,-1-1,1 0,-1 1,0-1,1 0,-1 1,1-1,-1 1,0-1,1 0,-1 1,0-1,0 1,1-1,-1 1,0-1,0 1,0-1,0 1,0-1,0 1,1 0,-1-1,0 1,-1 0,-1 1,0 0,0 0,0 0,0 0,-1 0,1-1,-1 1,1-1,-1 0,0 1,0-1,1-1,-1 1,-6 1,-194 39,79-19,121-22,-3 1,-1 1,1-1,0 1,-1 0,-8 5,15-7,0 0,0 0,-1 0,1 1,0-1,0 0,0 0,0 0,-1 1,1-1,0 0,0 0,0 1,0-1,0 0,0 0,0 0,0 1,-1-1,1 0,0 0,0 1,0-1,0 0,0 0,0 1,1-1,-1 0,0 0,0 1,0-1,0 0,0 0,0 1,0-1,0 0,1 0,-1 0,0 1,0-1,0 0,0 0,1 0,-1 1,0-1,0 0,0 0,1 0,-1 0,0 0,1 0,35 14,129 16,147 15,162 28,1342 223,-1386-218,-155-18,-258-56,0 0,0 1,-1 1,0 1,24 13,-39-20,-1 0,1 1,0-1,-1 1,1-1,-1 0,1 1,-1-1,0 1,1-1,-1 1,1 0,-1-1,0 1,1-1,-1 1,0 0,0-1,0 1,1 0,-1-1,0 1,0 0,0-1,0 1,0 0,0-1,0 1,0 0,-1-1,1 2,-2 0,1-1,0 1,-1-1,0 1,1-1,-1 1,0-1,1 0,-1 0,0 0,0 0,-3 1,-26 8,1-1,-38 6,-139 20,-57 12,234-38,30-9,0 0,-1 0,1 0,0 0,0 0,-1 0,1 0,0 0,0 0,-1 0,1 0,0 0,0 0,0 0,-1 1,1-1,0 0,0 0,0 0,0 0,-1 0,1 1,0-1,0 0,0 0,0 0,0 1,-1-1,1 0,0 0,0 0,0 1,0-1,0 0,0 0,0 0,0 1,0-1,0 0,0 0,0 1,4 1,1-1,0 0,-1 0,1 0,0 0,0-1,5 0,102 7,150-12,-316 5,4-2,-104 2,-138-3,285 2,20-2,235-18,-191 17,240-14,1204-26,-1540 33,17-3,21 13,1 0,-1 1,1-1,-1 1,1-1,0 0,-1 1,1-1,0 0,0 0,-1 1,1-1,0 0,0 0,0 1,0-1,0 0,0 0,0 1,0-1,0 0,0 0,0 1,1-1,-1 0,0 0,1 0,1-2,0 0,0 1,0-1,0 1,1 0,-1-1,1 1,-1 0,1 0,0 1,0-1,6-2,46-15,-36 13,437-105,-170 47,-251 55,126-35,-127 30,-34 14,1 0,-1-1,0 1,0 0,0 0,0 0,1 0,-1 0,0 0,0 0,0 0,0-1,0 1,1 0,-1 0,0 0,0 0,0 0,0-1,0 1,0 0,0 0,0 0,0-1,0 1,0 0,0 0,0 0,0 0,0-1,0 1,0 0,0 0,0 0,0-1,0 1,0 0,0 0,0 0,0 0,0-1,0 1,0 0,-1 0,1 0,0 0,0 0,0-1,0 1,0 0,0 0,-1 0,1 0,0 0,0 0,0 0,0 0,-1 0,1 0,0 0,0-1,0 1,0 0,-1 0,1 0,0 0,0 0,0 0,-1 1,-11-4,-1 2,1 0,-1 0,1 1,-1 1,1 0,-15 3,-18 1,-31 0,-626 65,625-59,74-10,0-1,-1 0,1 0,0 0,-1 0,1 0,0-1,-5 0,8 1,0-1,-1 1,1 0,0 0,0 0,-1 0,1 0,0-1,0 1,0 0,-1 0,1 0,0-1,0 1,0 0,0 0,0-1,0 1,-1 0,1 0,0-1,0 1,0 0,0 0,0-1,0 1,0 0,0-1,0 1,0 0,0 0,0-1,1 1,10-16,13-3,0 2,2 0,-1 2,2 1,45-18,-25 11,133-55,-151 66,-29 11,0-1,0 0,0 0,0 0,0 0,0 0,0 0,0 0,0 0,0 0,0 0,0 0,0 1,0-1,0 0,0 0,0 0,0 0,0 0,0 0,0 0,0 0,0 0,0 0,0 1,0-1,0 0,0 0,0 0,0 0,0 0,0 0,0 0,0 0,-45 23,-305 120,300-117,40-13,16-5,26-2,-11-5,1-2,-1 0,34-7,-40 2,-23 2,-47 1,-115 12,-124 13,-116 9,-1750 101,2005-124,117-7,35-2,8-1,67-9,144-18,149-21,121-17,-206 30,1296-187,-1401 193,-151 22,-24 8,-1 1,0-1,0 1,0-1,0 1,0 0,0-1,0 1,0 0,0 0,-1 0,1 0,0 0,0 0,0 0,0 0,0 0,-1 0,-186 14,-213 30,-169 23,-1332 129,-17-78,1491-108,105-11,105-9,216 10,-25-2,0-2,-28-7,50 10,0-1,0 0,-1 1,2-2,-1 1,0-1,0 1,1-1,-1-1,1 1,0 0,0-1,1 0,-1 0,-4-7,6 8,1 0,-1 0,1 0,0 0,0-1,0 1,0 0,1-1,0 1,-1 0,1-1,0 1,0-1,1 1,-1 0,1-1,0 1,1-5,2-1,-1 1,2-1,-1 1,1 0,12-15,7-4,1 0,1 1,1 2,43-30,133-73,-188 118,150-85,4 7,4 8,345-106,-494 178,-1 2,41-4,-62 8,-1 1,1 0,0 0,-1 0,1 0,0 0,0 0,-1 0,1 1,0-1,-1 1,1-1,0 1,-1-1,1 1,2 2,-4-2,1-1,-1 1,0 0,0-1,0 1,0 0,0-1,0 1,0 0,0-1,0 1,0 0,0-1,0 1,0 0,0-1,-1 1,1 0,0-1,-1 1,1 0,0-1,-1 1,1-1,-1 1,1-1,-1 2,-8 7,-1 0,1-1,-19 13,-122 73,-284 141,-91 54,498-273,1 1,1 2,-25 22,47-39,1 0,0 0,0 0,0 0,0 1,1-1,-1 1,1-1,-1 1,1 0,0 0,0-1,0 1,0 4,1-6,0 0,0 0,0 1,0-1,1 0,-1 0,0 0,1 0,-1 0,1 1,-1-1,1 0,0 0,-1 0,1-1,0 1,0 0,0 0,0 0,0-1,0 1,0 0,0-1,1 2,8 1,-1 1,1-1,0-1,1 0,-1 0,20 0,36-1,70-7,153-22,1614-126,-1543 142,-332 12,-26 0,-6 0,-38 2,25-1,-4-4,20 3,1-1,0 1,0 0,0-1,0 1,0 0,0-1,0 1,0 0,0 0,0-1,0 1,0 0,0-1,0 1,0 0,0-1,0 1,1 0,-1 0,0-1,0 1,0 0,0 0,1-1,-1 1,0 0,0 0,0-1,1 1,-1 0,0 0,0 0,1 0,0-1,43-26,-37 23,163-79,-13 8,-149 70,0 1,0-1,0 0,-1-1,10-8,-17 13,1 1,0-1,-1 1,1-1,-1 1,1-1,-1 0,0 1,1-1,-1 1,0-1,1 0,-1 0,0 1,1-1,-1 0,0 1,0-1,0 0,0 0,0 1,0-1,0 0,0 0,0 1,0-1,0 0,-1 0,1 1,0-1,-1 0,1 1,0-1,-1 0,1 1,-1-1,1 0,0 1,-1-1,0 1,1-1,-1 1,1-1,-1 1,0 0,1-1,-2 0,-3-1,-1 0,1 0,0 0,-1 1,-6-1,-61-6,-8 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52:54.85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5635 2155,'-3'0,"-14"0,-17 0,-23 0,-39 0,-40-4,-50-5,-43-4,-37-8,-32-4,-1-2,5-3,18-1,26 5,37 7,70 0,70 2,82 4,87 5,92 3,74 3,49 2,20 0,-9 1,-32 0,-78 0,-96-1,-95 1,-77-1,-37 0,6 0,35 0,61-4,67-1,50 0,30 2,-23-11,-49-3,-72-6,-99-10,-83-4,-58-2,-20 1,32 4,72 7,105 5,134 5,157 7,95 4,37 4,-43 2,-82 0,-117 2,-137-1,-131 0,-114-5,-66-8,-11-2,41 0,64 4,72-8,70-6,55 3,12 0,-6 4,18 5,26 4,78 4,88 3,66 0,-5 2,-43 8,-59 13,-60 22,-74 7,-75-5,-89-10,-100-12,-85-9,-50-8,-12-4,30-4,72-1,72-4,72-4,60-5,51 0,23 3,23 4,20 2,41 3,56 2,69 1,67 1,55 3,25 5,-9 1,-64 10,-78 6,-89-2,-108-5,-111-6,-112-4,-83-5,-38-3,34-1,67 0,70-2,74-6,77-3,94 0,102 3,81 3,34 1,1 2,-60 2,-108 0,-130 0,-134 0,-105 1,-57-1,0 0,47 1,98-1,130 0,176 0,254 0,174 3,45 14,-97 3,-170-2,-234-8,-297-27,-282-53,-215-48,-87-16,41 12,157 23,242 20,280 24,327 21,284 32,149 19,-2 19,-120 7,-174-5,-199-7,-225-10,-252-9,-255-21,-185-24,-69-10,43-5,142 1,185 9,196 4,202 3,183 8,141 10,70 16,2 19,-69 8,-106 4,-119-4,-130-7,-133-8,-100-6,-46-5,52-2,78-3,109-4,126-2,118 1,85 1,42 1,-55 2,-83 1,-111 1,-123 0,-111 0,-82 0,-36 0,27 1,71-1,82 0,97-4,115-1,116 1,99 0,70 1,27 1,-54 1,-99 1,-139 0,-170-7,-211-18,-182-27,-98-8,-7-6,104 10,136 13,153 14,166 12,168 10,154 4,114 8,45 10,-32 14,-110 2,-144-4,-164-7,-153-7,-100-5,-40-5,18-2,56-2,66 0,76 0,83 0,70 0,40 0,-21 1,-80 0,-117-4,-117-5,-84-5,-37 1,41 1,81 0,109-5,110-5,96 2,73 5,53 4,18 5,-16 2,-58 3,-80 1,-96 1,-103 0,-92 0,-45 3,11 6,40 4,57 7,56 4,66 5,72 6,59 7,43 11,-8 1,-41-2,-60-9,-80-13,-86-4,-68-7,-36-2,6-5,43-5,59 1,72 2,88 10,82 10,54 7,14 0,-10-2,-56-4,-94-7,-124-7,-137-8,-117-5,-70-3,-10-3,55 0,95-1,120 1,146 0,154 4,183 31,163 34,92 26,0 6,-104-15,-148-22,-153-21,-164-18,-158-13,-150-9,-111-4,-58-2,4 0,73-3,102-1,125 1,146 2,146 13,152 20,114 17,56 12,-53 0,-113-10,-159-13,-189-16,-184-22,-143-18,-80-9,-13-7,58 4,99 6,106 10,120 6,137 6,128 4,134 2,100 5,28 2,-60-1,-116-1,-143-1,-154-6,-167-20,-177-23,-214-29,-122-13,-16-4,71 3,161 17,214 19,225 20,221 14,145 11,69 7,-4 2,-88 2,-143 0,-169-1,-181 0,-154-10,-116-6,-65-16,-11-18,38-6,108 8,136 10,146 12,137 9,105 8,54 8,-20 7,-68 7,-65 3,-57 7,-16-1,29-2,88 23,140 21,165 22,112 15,32 1,-87-18,-153-23,-199-23,-234-33,-216-29,-144-19,-44-6,37 4,99 7,124 8,146 9,169 7,220 7,208 6,169 26,89 31,-23 13,-143-6,-221-14,-314-31,-361-53,-346-58,-279-41,-150-23,4 2,138 20,244 32,293 34,325 27,374 36,341 52,251 51,116 39,-21 11,-181-20,-260-33,-274-32,-254-27,-197-21,-118-12,-34-8,47-3,96-1,134 2,168 4,188 19,173 27,108 26,12 12,-86-9,-136-16,-168-18,-174-16,-158-24,-151-26,-117-20,-88-22,-27-9,31 0,126 13,161 17,186 18,204 16,246 45,229 51,129 29,-7 4,-145-17,-212-27,-243-25,-262-24,-277-39,-258-43,-192-26,-101-14,11 3,106 13,186 21,213 22,225 16,237 14,290 11,271 21,203 33,120 29,3 20,-167-8,-238-21,-280-22,-297-21,-300-30,-248-35,-134-23,-12-9,75 6,164 13,201 15,206 12,212 10,198 6,165 7,108 18,18 17,-93 2,-144-7,-190-9,-238-8,-257-22,-207-22,-113-21,-14-7,66 0,134 8,162 12,177 13,182 9,168 8,110 4,40 2,-44 1,-93 1,-128-1,-153-1,-159-7,-147-15,-84-10,-26-5,75 4,131 8,174 8,172 7,157 4,100 4,36 1,-48 1,-95 1,-115-1,-124 0,-123 0,-101 0,-79-1,-35 0,11 0,63-4,107-5,122-1,110 1,88 2,46 3,-32 1,-107 2,-124 1,-119 0,-89 0,-43 1,39-1,120 8,189 13,268 30,253 37,174 28,42 15,-118-16,-198-27,-243-29,-242-28,-203-23,-147-21,-79-11,-11-9,42-4,92 2,112 6,116 9,114 7,101 6,59 4,1 3,-39 1,-72 0,-108-3,-140-20,-142-26,-116-19,-60-6,-4 2,42 6,95 10,118 14,112 14,110 12,103 8,92 6,55 2,23 2,-12 0,-65-1,-87 0,-88-1,-73 0,-12-1,25 0,63 0,94 11,98 15,84 15,49 4,-2-3,-54-7,-91-11,-107-8,-105-8,-92-5,-73-3,-44-1,-10-1,38 0,72 1,97 0,125 0,112 8,101 7,56 12,-26 1,-84-3,-122-7,-148-5,-189-20,-233-31,-166-32,-38-7,98 9,169 17,191 17,170 14,124 11,40 7,-34 4,-66 2,-88 1,-79-1,-59-1,-25 0,24-1,56-1,78 0,84 0,75 0,63 8,44 5,18 6,-43-2,-73-3,-79-4,-75 0,-37-2,-4-2,23-2,51 6,60 8,60 6,39 9,-6 0,-41-7,-79-7,-98-6,-97-7,-63-3,-20-3,25-1,64 0,77-1,79 1,95 0,95 4,80 10,49 5,4 4,-55 2,-78-3,-107-6,-136-4,-147-5,-120-3,-66-2,-26-2,22-7,88-7,104-1,115 3,115 3,100 4,75 2,57 3,16 0,-41 5,-62 6,-74 0,-75 3,-73-1,-65-2,-44-4,-24-1,9-3,44 2,60 1,77 0,92 5,94 2,84-1,49 1,4-2,-56 2,-89-1,-103-3,-106-3,-85-2,-45-1,-1-2,41 7,53 7,65 4,89 10,84 8,53 6,10-5,-55-9,-79-8,-109-9,-142-5,-166-8,-140-18,-68-10,1 0,51 5,103 4,119 5,129 5,157 4,186 4,194 6,145 18,59 23,-94 5,-161-6,-161-10,-145-11,-115-10,-89-9,-50-6,-12-3,29 0,45 1,47 2,38 1,39 0,34 5,20 6,18 4,11 5,4 2,-21-2,-32-4,-26-4,-4-5,13-2,40-2,55-1,54-1,44 0,32 1,20-1,0 0,-56 1,-92 0,-119-7,-157-18,-212-27,-241-31,-203-28,-147-10,-54 9,66 19,137 18,201 21,202 17,183 14,178 11,172 8,206 4,216 18,160 20,68 23,-23 12,-98 5,-159-10,-189-14,-166-16,-154-14,-122-11,-97-8,-46-5,5-2,52-1,74 0,70 1,46-4,14-4,-10 0,-53-7,-85-14,-86-15,-58-1,20 5,70 12,82 9,95 10,102 5,97 5,82 2,55 1,30 0,1 0,-29-1,-50 0,-65 0,-58-1,-41 0,-15 0,7 0,1 0,6 0,8 0,3-1,-26 1,-35 0,-47 0,-55 0,-45 0,-31 0,-16 4,0 1,12 4,24-1,36 0,56-3,49-1,47-2,58-1,46-1,25 0,-3-1,-29 1,-38 0,-37 0,-17-1,-6 1,5 0,29 4,35 5,29 8,-9 2,-34 1,-63-3,-64-4,-53-5,-53-3,-11-3,12-1,29-2,41 1,57-1,65 0,67 0,47 1,17 0,-24 0,-42-8,-61-13,-56-7,-36 1,-16 1,7 6,19 6,27 5,21 4,10 3,-13 2,-21 1,-23 0,-18 0,8 8,17 1,23 4,31 6,14 1,-3-4,-22-5,-37-4,-29-4,-16-2,5-2,25 0,25-1,38 0,57 4,65 9,72 13,65 11,52 17,15 12,-28-3,-52-7,-76-13,-69-14,-55-11,-38-9,-16-2,9 1,5 1,-2 1,-4 0,-5-1,-9 0,-5 4,-9 4,-27 2,-24-2,-41-3,-50-4,-61-4,-49-2,-38-2,-23-2,-2 1,43-1,58 0,64-3,62-13,45-6,27-1,15-2,1-2,-13 1,-28 5,-32 2,-20 1,14-4,35 3,25-1,15 5,-14 1,-16 2,-20 4,-10 0,8-2,26 0,23 3,19 2,17 2,4 2,-12 1,-27 1,-37 1,-32-1,-16 1,-11-1,4 0,23 0,53 0,69 1,47-1,-6 0,-38-1,-37 1,-20 0,1 0,15 0,7 0,-1-3,-24-2,-31 0,-18 1,-2 2,31 0,32-3,37 0,35-4,8 0,-14 2,-31 1,-35 3,-43 1,-43 1,-35 1,-30 0,-11 0,12 1,37-12,43-7,56-9,70-3,49-4,4 4,-27 7,-44 7,-77 7,-86 4,-85 4,-58 1,-13 1,40-3,80-9,81-3,84-2,111 1,37 3,-25 4,-59 3,-78 2,-92 3,-91 0,-72 0,-34 1,38 0,91-1,132 0,164 16,156 30,98 23,24 11,-79-8,-149-16,-175-19,-176-33,-140-36,-98-28,-34-15,8 1,46 10,80 12,86 11,95 1,75 8,59 8,42 10,11 6,-25 4,-39 4,-40 1,-28 5,-8 4,12 2,23-2,48 1,59 2,55 7,32 0,8 0,-25-3,-28-1,-34-3,-23-4,-37-3,-43-3,-48-1,-47-2,-43-1,-55 1,-62-1,-44 0,-16 5,46 4,88 2,89-2,80-1,67-3,67-1,62-2,70-1,61 0,43 0,19-1,-26 5,-68 0,-78 5,-85 7,-71 1,-61-1,-64-1,-55-3,-35-3,-16-3,19 1,46 0,61-3,74 0,64-2,49-1,-2-1,-64 0,-121-7,-221-11,-242-10,-188-7,-100 3,19 6,106 7,165 4,175 4,176 4,184 3,182 2,175 2,139 0,84 1,5 0,-104 0,-167 3,-184 13,-163 10,-124 13,-75 10,-27 4,19-7,45-11,48-8,54-9,74-8,93-6,88-3,69-2,35-2,2 1,-70-8,-104-6,-129-12,-139-12,-118-12,-81 1,-39 7,10 12,78 11,125 9,164 6,169 4,174 3,127 4,53 4,-22 6,-118-1,-178-3,-189-7,-161-12,-117-5,-48 0,42 2,105 2,149 3,176 3,189 0,144 2,59 0,-59 1,-132-1,-190-11,-217-14,-220-20,-169-4,-89-2,-7 4,81 9,135 13,150 9,155 8,156 5,147 3,109 2,44 11,-46 4,-100-1,-121-3,-152-15,-156-19,-148-17,-111-16,-35-4,50 9,83 8,101 12,124 10,146 8,156 7,142 4,88 1,35 1,-58 0,-112 0,-167-4,-195-14,-195-10,-165-10,-92-1,-30 5,38 8,98 8,143 7,173 5,178 3,174 2,137 8,55 13,-49 4,-114-2,-138-7,-170-5,-190-12,-230-26,-175-15,-117-8,-20 0,63 9,160 11,217 10,225 9,211 6,184 3,140 6,75 6,10 12,-53 6,-105 2,-125-4,-129-8,-144-5,-177-7,-211-3,-167-7,-133-11,-77-9,-13-9,64-3,161 1,194 6,198 8,186 7,158 6,113 4,63 3,9 9,-52 2,-80 8,-90 0,-103 1,-106 8,-94 3,-57 7,-17 6,27-2,50-4,71-5,70-8,63-8,55-7,18-5,-10 4,-28 15,-35 16,-36 7,-34 4,-24-3,-12-9,6-9,12-4,13-4,12 2,10 5,24 1,29-5,52-3,74-1,63 4,42 0,8 1,-45-1,-70-5,-82-5,-105-6,-112-4,-118-3,-87-2,-39 0,7-2,62 1,90 0,120 1,159 11,173 11,179 17,123 10,57 7,-24-2,-102-10,-137-12,-141-12,-137-10,-133-5,-95-5,-63-2,-29 0,5 0,58 0,94 0,113 1,114 5,84 8,54 6,20 0,-55-2,-84-5,-118-4,-160-18,-179-26,-232-33,-193-31,-103-13,0 8,98 16,185 23,211 22,229 19,223 18,225 25,171 29,88 25,-10 8,-110-10,-152-16,-167-17,-144-15,-111-11,-61-7,5-15,54-10,77-4,78 1,62 6,32 6,-2 5,-40 4,-46 2,-58 2,-57 1,-43 0,-22 0,9 0,21 0,24-12,26-19,22-30,20-32,11-22,7-7,1 5,0 20,-2 36,-1 48,-3 52,0 42,-2 33,0 16,0 0,3-6,2-18,7-34,5-40,4-42,-2-23,0-5,0 3,-3 18,-4 32,-5 38,1 29,3 24,3-4,-1-15,-2-18,-4-30,-2-39,-2-43,-3-37,0-23,0 1,-1 30,1 45,-1 38,1 33,4 12,0-8,5-30,3-45,1-34,1-17,-2-10,1-6,-1 20,-3 46,-3 45,1 36,3 23,4 5,3-10,-2-21,2-50,-4-70,-3-64,-3-55,-4-41,-1-11,-2 32,0 58,-1 85,0 79,1 68,-1 43,1-8,0-39,0-44,-4-42,-1-32,-11 7,-6 27,-4 37,3 40,5 19,6 9,5-1,4-24,1-41,3-47,0-53,0-47,-4-24,-1 8,-8 37,-1 54,1 70,3 68,2 47,4 26,1 1,1-25,1-40,1-51,-1-61,1-68,-1-58,1-46,-1-29,0-7,0 14,0 52,0 73,0 76,0 63,0 24,0 1,0-34,0-42,3-42,2-43,8-35,0-19,-1-4,-6 43,-5 47,-2 56,-1 44,0 31,0-13,1-34,0-45,0-25,1-13,-7 8,-3 16,0 40,3 46,-2 52,-3 30,-3-10,0-42,0-60,-2-65,-5-61,1-36,4-2,1 17,0 29,2 42,0 58,-1 72,-6 70,1 50,3 19,6-23,3-44,8-55,3-65,2-79,0-94,-2-90,0-65,-2-41,0-4,0 23,-1 44,3 81,6 104,15 98,20 78,9 48,3 14,-4-19,-11-41,-12-28,-12 4,-8 17,-6 22,-3 17,-2-19,-4-41,-5-53,-4-63,-7-65,-8-47,-9-32,-3-12,-1 24,3 40,-3 55,6 61,5 75,8 68,9 58,6 4,4-27,5-59,0-75,2-53,-1-41,1-30,-1-24,0-7,-1 14,0 37,0 42,0 42,0 22,4 11,9-3,9-23,5-30,-2-27,-6-25,-5-18,-6-5,-4 27,-2 65,-3 85,1 68,-2 53,1 20,0-2,1-36,-1-58,1-79,-15-86,-27-105,-37-97,-35-80,-20-33,-3 17,18 61,30 83,29 103,26 110,18 108,19 86,25 43,14 3,8-40,0-52,-6-56,1-70,-6-56,-11-45,-10-40,-7-31,-7 24,-3 51,2 71,7 66,18 47,19 23,5-8,-3-31,2-35,19-54,8-45,6-42,-3-39,-5-36,-11-23,-17 19,-32 73,-25 103,-20 93,-4 62,3 1,7-49,15-83,12-97,6-94,1-73,-13-44,-16-20,-10 14,-19 55,-12 88,-5 98,-12 112,-14 85,-1 57,2 19,14-9,18-52,20-87,16-89,7-88,4-79,-6-54,-6-27,-12-7,1 31,2 60,-2 99,5 107,8 79,7 52,5 11,5-47,2-85,2-112,0-108,0-86,-3-54,-2-5,0 56,0 97,2 128,0 123,1 118,1 73,0 30,0-36,4-70,12-93,4-82,6-93,-2-90,-4-72,-7-52,-4-22,-5 2,-2 41,-9 60,-23 70,-13 76,-4 88,4 92,0 97,8 73,10 33,10-8,6-41,6-79,3-104,1-98,1-81,0-39,-1 2,0 27,0 46,-1 55,0 39,0 9,4-6,16-27,9-33,2-55,1-53,-6-57,-7-42,-7-20,-2 39,6 92,14 107,17 90,31 63,25 27,17-5,11-27,2-42,-3-55,-9-58,-6-64,-7-59,-15-41,-19-23,-23 11,-19 27,-23 34,-28 36,-26 33,-1 20,14 5,17-2,10-6,7-7,7-5,23-9,49-5,55 3,53 5,47 5,25 6,-54 3,-89-5,-106-8,-119-17,-116-21,-69-12,8 4,40 14,77 15,90 13,110 11,109 13,114 19,73 12,-15 1,-69-6,-133-7,-189-9,-264-20,-207-24,-91-11,12-6,120 5,194 11,237 9,271 10,282 7,214 8,124 18,11 26,-87 11,-183-3,-248-11,-298-13,-280-12,-199-12,-113-15,-22-9,62-6,127 1,141 5,121 9,94 14,61 5,34 6,15 3,1-2,-3-3,-7 0,-2-3,2 0,3 0,0 0,-3 2,-6 7,-4 0,6 0,6-3,1-4,-2-5,-5-4,-5-2,-5-1,-3 2,2 8,0 3,-1-1,2 4,9 3,4 7,8 5,2 5,19 11,9 1,9 4,32 15,36 19,41 17,39 9,21 1,5-8,-10-18,-42-20,-66-22,-75-19,-69-13,-45-10,-34-6,-29-1,-1-1,14 0,21 1,22 8,1 8,-2 1,-29 2,-62-2,-80-3,-82-3,-55 4,-13 0,54-2,93-2,93-4,87-1,86-2,66-1,53 0,37 0,23-1,8 1,-4-1,-36 1,-54 0,-53 0,-50-4,-47-16,-34-20,-20-6,-5-4,11 4,16 5,32 7,26 8,23 5,14 3,3 4,1 4,4-3,-5-4,-5 2,-7 3,-6 3,-4 4,-3 2,-1 2,3 1,8 1,3-4,6-9,3-13,-1-15,-2-7,4-18,2-6,11 6,18 2,11 12,13 7,1 8,-2 5,-15 5,-10 7,-2 6,-11 2,-27-8,-38-21,-37-6,-46-10,-53-12,-44-8,-36 0,-12 3,31 13,60 17,73 16,93 13,98 19,99 21,83 16,54 14,18 3,-14 0,-35-6,-66-12,-78-10,-85-6,-75-7,-63 0,-38 2,-20 0,2-2,25-5,39-1,36-2,28-3,16-3,10-1,7-2,3-1,1-1,-1 1,3-1,-7 1,-29-8,-26-3,5 2,10 1,39 2,50 3,50 1,38 1,11 1,-46-3,-66-2,-81-3,-74-4,-54 0,-16 2,16-1,30 1,36-1,32 1,21 3,-5 2,-13 1,-20 3,-20 0,-6 2,24-1,43 0,61 1,88-1,77 0,50 4,-17 1,-59 0,-85-1,-113-1,-123-2,-120 0,-80-1,-34 0,34 0,76 0,92 0,107 3,123 17,102 20,63 14,29 2,-30-9,-70-12,-78-12,-83-10,-92-8,-82-15,-62-10,2-2,32 0,58 3,64 5,61 4,35 5,12 7,-3 6,-33 10,-38 1,-53 6,-59 2,-51-1,-30 4,34-3,59-7,61-6,44-6,29-4,5-14,-23-17,-38-11,-18-7,-7 5,16 8,28 11,44 8,57 6,45-2,28-4,-4 0,-31-5,-42-4,-15 3,2 4,2 5,12 3,21 4,-22 2,-56 1,-88-3,-110-12,-119-11,-64-6,25 4,64 2,85 3,110-4,116-11,113-11,68 0,27 3,-19 11,-46 10,-48 14,-44 20,-28 12,-21 2,-13 2,-7 3,1-2,1-7,-3-2,-8-4,-20-4,-24-4,-40-3,-55-5,-70-9,-57-4,-42 2,-25 3,-8 3,9 4,29 1,60 3,70-12,86-10,112-13,159-11,201-7,113 8,25 9,-84 13,-152 20,-214 34,-258 52,-285 47,-254 42,-179 25,-62 3,80-23,208-40,261-52,276-40,337-27,350-18,236-8,72-2,-69-1,-165 3,-210 2,-239 2,-264 2,-271 1,-203 1,-108 0,2 1,118-8,163-3,176-3,180-3,150 1,103 2,47 5,-38 3,-83 2,-92 2,-69 1,-39 1,5-8,26-6,54-5,75-6,76-4,51 4,-28 5,-67 7,-74 4,-76 5,-77 13,-64 13,-39 6,-8 2,48-5,67-6,85-6,104-7,102-3,81-4,45-4,-33-2,-49-4,-46 0,-47-2,-15 1,25 2,60-4,82-1,-6 2,-63 4,-96 3,-89 2,-81 1,-79 2,-64 4,-45 2,-19 0,27-2,57-5,88-13,97-16,105-10,85-6,1 1,-38 1,-52 4,-56 8,-41 7,-37 0,-28-4,-25-11,-17-19,-21-6,-11 1,-2 7,8 9,-4 10,-2 7,0 5,-11 7,-6 7,-16 5,-23 4,-36 2,-42 2,-40 1,-26-1,-2 0,45 0,73 0,100-1,123 0,122 0,117 0,90 0,40 0,7 0,-32 0,-74 0,-96 0,-99 0,-94 0,-81 0,-58 0,4 0,33 0,58 0,70 0,63 0,11 3,-26 2,-58 0,-55-1,-70-1,-71-2,-69 0,-61 0,-39-1,-14-1,17 1,43 0,68 7,82 7,94 8,110 16,124 19,113 20,90 7,51 5,-11-5,-100-17,-124-20,-145-18,-175-22,-218-37,-213-37,-189-33,-122-23,-28-8,70 6,170 14,219 10,198 11,175 13,151 13,123 17,89 16,49 14,24 10,-19 9,-80 8,-100 3,-114-1,-102 1,-74 2,-15-1,25-3,41-4,50-3,57-2,53-1,45-1,34-1,29 8,20 10,-7 6,-62 14,-74 1,-104-6,-143-5,-163 0,-159-4,-109 9,-14 3,89-1,140-10,171-13,186-8,204-4,260-3,268 15,107 17,-82 3,-177-3,-195-7,-170-7,-122-1,-74 0,-36-2,-15-7,-3-7,13-8,54-5,172 0,291 3,344 4,268 2,160 4,19 1,-104 2,-186 1,-225-1,-248 5,-216 4,-179 9,-134 8,-82 0,-52 0,-47-2,-49 4,-48 3,-43 5,-38 0,-32 1,-28-6,-20-7,-25-9,-1-6,24-5,46-4,65 0,82-2,76 0,58 1,36 0,0 0,-50-7,-101-13,-130-19,-123-17,-73-2,-5 7,56 15,121 4,139 9,134 8,106 7,61 5,22-1,-5-3,-30 0,-47 1,-68 2,-55-2,11 0,51 2,90 1,98 1,85 2,53 8,-13 6,-64 2,-92-2,-110-4,-96-3,-66 5,-5 1,48 2,63-2,83-2,85-3,76 4,48 5,-2-1,-44-3,-62-3,-79-3,-78-3,-52-2,9-1,36-1,62 1,86-1,85 1,68-1,38 1,9 0,-45 7,-79 3,-109 0,-139-3,-146-1,-99-3,-48-1,0-1,27-1,85-1,104 1,99-1,86 1,69 0,43 0,-11 0,-37 0,-47 0,-35 0,-15 0,16 0,21 0,25 0,33 0,35 0,27 0,14 0,-29 0,-44 0,-52 0,-42 0,-15 0,13 0,54 0,66 0,71 0,40 0,-14 0,-35 0,-52 0,-58 0,-82 0,-95 0,-85 0,-50 0,-18 0,17 0,55 0,74 0,83 0,93 0,86 0,54 0,21 0,-43 0,-66 0,-85 0,-86 0,-69 0,-39 0,-7 0,27-4,39-8,49-11,45-7,34 0,35-2,13 1,-1 5,-9 8,-9 10,5 33,5 42,12 25,4 8,2-9,-9-25,-15-37,-17-32,-15-30,-10-28,-7-23,-4-5,-2 10,4 10,9 13,2 24,4 36,6 44,11 47,7 30,0-2,-2-42,-8-56,-9-44,-8-41,-6-37,-5-20,-2-6,-1 33,-1 51,4 55,2 27,0 15,3-2,0-16,-8-28,-12-32,-7-20,-12-14,-4 1,8 11,16 19,11 18,8 9,7 4,2-14,-3-24,-3-27,-3-22,-4-2,-1 10,-1 20,2 35,13 41,14 44,14 32,10 14,1-9,-11-29,-11-48,-12-50,-9-33,-7-27,-5-10,-1 6,-1 33,-1 40,1 41,1 35,-8 13,-5-6,-8-23,-1-34,-3-27,-6-20,0-3,1 4,6 19,8 19,6 12,5 11,3 4,3 8,1 19,1 15,-1 5,0-6,0-21,-1-33,-3-36,-6-29,-1-12,1-3,-1 1,0 33,3 32,2 23,2-2,1-19,2-24,0-19,0-12,-3 3,-2 23,1 30,0 26,2 21,0 16,1 0,1-20,0-34,0-42,0-44,0-40,-3-28,-2 5,0 33,2 56,0 71,12 66,9 46,9 7,-1-18,-4-39,-7-53,-5-45,-4-28,-4-13,-1 22,2 40,8 30,6 19,1-13,-4-30,-3-34,-4-32,-3-21,-3 10,3 25,8 33,6 27,3 18,-2-8,-4-21,-11-32,-19-40,-10-19,-5 5,-4 16,-4 26,-4 17,-1 10,2 5,1 2,-8-1,-26 0,-52-3,-70 0,-57-2,-34-4,-10-6,15-1,64 1,76 3,99 5,107 3,91 1,63 1,26-1,-22-1,-51-1,-60 0,-48 6,-31 7,-18 1,-6-3,-6 1,-14 9,-12 1,-10-3,8-5,21-6,29-4,25-2,21-3,12 0,-4-1,-11 0,-32 0,-33 0,-36 1,-39 0,-28 0,-17 0,-11-4,14-1,25-3,36-9,46 0,47-9,24-4,5-1,3-2,-16 0,-30 7,-36 6,-42 0,-57 0,-55-1,-44-4,-33-2,-11 0,10 5,62 21,72 14,82 25,83 23,73 24,48 6,24-9,-29-23,-59-28,-75-28,-78-28,-59-22,-19-3,17 7,42 11,56 11,82 9,75 7,69 15,49 10,15 5,-36 2,-74 0,-80-4,-84-6,-89-7,-77-4,-49-3,-21-3,20 0,52-2,59 1,60 4,44 1,23 4,-14 1,-28-2,-40-2,-30-1,5-2,19-1,6-1,1 0,5 0,4-1,25 1,24 0,31 7,21 11,8 5,-4-1,-18-4,-28-5,-37-5,-24-4,-8-2,-8-2,1-1,11 4,8 5,11 4,28 9,35 0,31 4,25 6,-7-3,-37-6,-42-11,-57-18,-47-12,-25-2,0 1,28 6,52 4,55 4,63 3,59 2,52 1,20 1,-23 0,-49 0,-64-1,-62 1,-60-1,-52 0,-41 0,-21 0,4 0,13 0,28 0,22-4,13-8,2-7,-8-3,0 2,0 0,7 4,30 5,45 4,81 3,95 3,87 1,52 0,-38 1,-94-4,-134-5,-145-12,-142-23,-126-17,-61-4,-9 10,70 10,125 13,126 11,99 9,72 7,53 4,-13-6,-42-1,-58-4,-65-8,-40 1,-14 2,10 4,17 4,38 4,49 2,63 1,84 2,83 0,54-1,25 1,-6 0,-65-5,-92-1,-114 1,-116 0,-98 1,-72 2,-28 0,33 0,76 1,88 0,99 1,87-1,66 0,34 0,-1 0,-35-7,-54-3,-75 0,-81-5,-76-4,-61 1,-26 4,-2 4,59 3,66 4,79 2,78 1,43 1,-11-1,-31 1,-64 0,-90-4,-83-2,-63 0,-20 2,7 0,70 1,93 1,72 1,58 0,46 0,27 0,-29-11,-46-7,-64-13,-65-7,-50-6,-9 5,25 9,46 10,62 8,87 10,76 13,60 15,-14 4,-68-3,-97-7,-91-6,-67-6,-12 0,19 2,49-1,57 6,46 4,29 3,14-3,-13-5,-39-4,-75-4,-95-11,-97-15,-89-16,-51-9,-7-1,32 8,76 6,89 5,94 7,84 7,72 5,53 5,1 2,-24 2,-22 0,-3 4,12 13,28 10,35 16,37 15,28 9,13 1,-31-13,-66-14,-82-15,-83-13,-66-7,-40-2,8 2,47 7,61 2,68 1,82 10,79 3,57 8,21 2,-50-6,-80-9,-114-9,-122-18,-115-13,-69-11,-23-1,22 4,74 5,105 7,125 5,129 3,125 2,100 5,42 6,-44 1,-83-1,-92-3,-99-2,-117-2,-116-2,-116-12,-95-12,-40-5,43 2,68 5,97 2,94 1,99 0,104-5,104-2,101-4,97 2,56 7,4 6,-42 5,-102 5,-127 3,-128 1,-124 1,-91 0,-52 1,-28-1,3-1,35 1,44-1,59 0,122 3,180 10,232 9,184 9,89 6,-14-3,-124-7,-171-8,-199-8,-224-5,-265-4,-291-2,-242-2,-140 1,0-1,103 1,193-7,221-18,197-11,160-15,108-2,63 5,27 6,7 11,-10 10,-1 10,-15 7,-8 3,-7 3,-2 1,-10 0,-17 0,-12 0,-5-1,3-1,11 0,12 0,12 0,5 0,-29 0,-53 0,-35 0,-15 4,5 1,32-1,26 0,12-1,-1-1,-7-2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28:32.82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28:48.62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25523 936,'-4'0,"-5"0,-17 0,-16 0,-24 0,-48 0,-55 4,-71 5,-68 5,-72 16,-113 14,-146 0,-140 5,-154 20,-59 16,75-4,159-15,204-19,209-18,169-13,148-10,132-2,101 26,65 32,27 20,9 5,9 14,-3 18,-19 17,-28 4,-32-2,-23 3,-24 1,-13 4,0 9,2 1,-5-6,-9-9,-7-16,-14-15,-20-17,-26-21,-21-15,-27-17,-29-15,-25-20,-16-15,-15-9,-9-6,-4 2,-1 5,1-7,1-3,-3-4,-3-1,0-3,5 1,4-9,10-33,12-46,10-49,7-35,6-22,8-10,17-9,14 4,13 14,5 28,-3 44,-9 41,-4 32,3 16,2 7,14-2,9-1,4 2,0 8,-10 6,-10 3,-11 5,-6 10,1 10,23 9,22 6,9 5,17 1,2 2,-25-4,-41-5,-56-10,-73-9,-68-5,-42 0,-28-3,-6 0,8 5,47 9,81 7,76 6,80 4,90 3,58 1,45 0,19 1,-10-1,-34 0,-43-1,-49 1,-49-9,-46-2,-18 0,18 2,21 2,-15 2,-39 2,-76 2,-93 7,-70 8,-44 5,23-1,48-4,68-5,93-3,99-3,108-3,65-1,-18 0,-52-1,-82 0,-108 0,-112 1,-79-1,-5 1,40 0,55 0,70 0,104-4,81-5,7-1,-30 1,-39 2,-20 10,4 5,33 8,71 2,92 10,79 12,33 6,-40 0,-85-4,-101-9,-122-11,-134-8,-127-7,-114-5,-73-2,-19-2,64 0,96 4,115 2,144 0,178-1,239 0,193 6,113 19,1 14,-108 6,-155-2,-160-9,-148-10,-132-11,-109-7,-80-5,-46-4,-16-2,39-4,75-1,100 1,111 0,93 3,62 1,23 1,-47 0,-71 1,-77 1,-85-1,-80 0,-42 0,4 1,47-1,71 0,95 0,96 0,54 0,-2 4,-41 5,-71 1,-99-1,-110-3,-123-1,-126-2,-119-2,-47-1,23 0,94 0,133-4,158-6,178-12,230-11,202 1,103 5,4 8,-61 6,-124 7,-140 3,-139 3,-119 0,-100 2,-60-1,-6 0,37 0,71 0,90-1,94 0,66 0,30 0,15 0,-46 0,-90 0,-121 0,-116 0,-81 0,-1 0,54 0,93-8,134-14,127-12,98-3,40 4,-9 8,-70 8,-96 6,-94 7,-85 2,-45 3,1 0,33 1,42-5,36-1,15 0,-9 1,-49 0,-73 1,-96 1,-116 1,-92 0,-32 0,26 0,83-11,109-9,134-8,140-7,124-2,93-2,36 5,-43 5,-86 7,-90 7,-88 7,-79 4,-75 7,1 3,38 0,49-1,20-1,-10-1,-40-1,-54-2,-39 1,6-1,25-1,47 1,65 0,44 0,18 4,-14 5,-31 1,-47-1,-62 2,-70 7,-37 0,47-3,93-4,94-4,33-2,-12-4,-38 0,-55-2,-38 0,14 1,48-1,64 1,56-1,0 1,-23 0,-37 0,-39 0,-45 0,-64 16,-70 21,-50 19,-11 13,33-2,57-8,77-15,96-14,104-13,100-8,64-7,16-3,-38-2,-59 0,-51 1,-31 0,-8 1,37 0,83-15,130-9,74-8,-33 1,-80 7,-94 3,-101 6,-127 5,-125 5,-120 3,-112 2,-61 2,33 0,90 0,111 0,128-4,147-6,123-9,71-1,-7 2,-71 4,-101 5,-127 3,-142-1,-105 0,-70-3,-16-7,68-2,135 3,156 4,168 3,149 4,92 2,14 2,-60 0,-101 1,-130-1,-155 1,-164 0,-145-1,-87 0,-11 0,82 4,119 2,146-1,158-1,147 7,95 5,33 4,-68-2,-101-3,-121-5,-111-4,-74-3,-20-2,26-1,72-4,110-6,115-9,78-1,-1 3,-55 4,-111 9,-140 4,-152 7,-118 1,-42 0,35-1,93-3,106-1,126-1,152-2,123 0,60 0,-29 0,-83-1,-103 1,-118 0,-111 0,-67 0,-9 0,44 0,61 0,77 0,65 0,27 0,-5 0,-37 4,-66 9,-83 2,-76-1,-47-3,7-4,50-2,71-3,101-1,128-2,105 1,51-1,-39 1,-97-1,-132 1,-134 0,-100-1,-47 1,18 0,51 8,69 3,92-1,121-2,137 2,88 7,26 4,-56-1,-93-5,-113-4,-130-4,-126 1,-107 6,-61 2,21 1,86-2,102-3,134-8,142-17,133-9,84-5,28 1,-47 6,-100 6,-119-2,-98 1,-84 4,-71 3,-16 3,14 3,49-3,68 0,40 1,22 1,-5 1,-40 12,-78 17,-88 11,-94 19,-62 16,-9 10,46-8,73-13,77-18,82-15,105-21,138-40,171-45,112-21,22-3,-81 17,-124 23,-152 24,-157 32,-146 19,-126 21,-92 14,-20 12,56-5,98-8,105-12,120-12,143-10,166-24,121-17,0-5,-80 4,-111 6,-119 7,-114 14,-90 11,-25 8,26 1,63-3,91-16,85-20,47-10,-1 0,-39 9,-54 11,-73 13,-84 16,-89 10,-64 11,4-1,51-7,63-10,81-7,105-11,107-14,72-17,36-8,-34 3,-78 5,-100 13,-115 11,-121 12,-94 11,-50 6,48-1,84-9,102-11,117-18,97-19,28-3,-32 3,-64 8,-100 12,-105 15,-102 8,-72 1,-23-1,35-2,90-3,87-2,89-2,53-2,24 0,0 0,-26-1,-41 1,-46-1,-21 1,15 0,49-12,87-12,117-20,112-16,65-1,-26 9,-76 15,-93 12,-88 12,-90 7,-74 9,-60 7,-9 3,29-2,50-2,77-2,88-3,67-3,11 0,-32-1,-71 0,-107-1,-125 0,-117 1,-74 0,-23 0,71 0,99 0,141-4,152-9,128-6,66-5,-17 3,-78 5,-125 4,-127 5,-112 4,-72 6,-21 6,31 2,73-1,89-2,96-2,113-15,77-9,47-13,-17-2,-63 5,-78 7,-94 8,-110 5,-111 5,-70 2,-17 2,36 0,67 0,89 1,86-1,123-1,148-11,141-13,66-9,-61 0,-115 6,-151 12,-164 12,-150 19,-112 10,-60 12,28 0,63-2,85-8,118-8,145-28,178-31,171-26,84-4,-41 8,-107 15,-127 16,-143 16,-146 15,-133 11,-107 11,-96 13,-57 13,1 10,72-5,112-13,136-12,145-11,151-9,110-6,66-4,-21-1,-62 0,-79-1,-91 1,-100 1,-108 12,-100 8,-65 9,-20 0,45-6,78-5,100-11,108-13,114-10,92-6,45 1,-21 4,-67 21,-85 10,-97 3,-113-1,-98-4,-62 1,-22-2,57-3,87-2,130-2,176-6,253-10,251-3,161 2,10 6,-135 6,-182 10,-193 8,-176 5,-166 3,-159-3,-172-5,-154 3,-87 6,1 3,100 0,131 0,141-2,118-4,107-7,89-5,54-5,21 5,-24 1,-67 1,-98 8,-150 4,-186 6,-170 13,-136 8,-58 10,39-1,131-11,169-13,198-21,199-33,155-36,53-14,-8 1,-55 13,-95 14,-128 15,-161 11,-165 8,-126 5,-35 3,39 1,104 4,139 1,172-1,211-2,248-13,214-22,66-16,-82-2,-158 9,-193 10,-200 10,-163 8,-124 11,-76 8,21 7,64 5,88 0,89-5,96-4,94-12,58-22,6-14,-28-5,-45 0,-57 4,-47 8,-35 10,-15 7,-2 7,24 4,56 2,83-2,82-6,56-4,17-9,-43-1,-76 4,-105 5,-122 4,-137 5,-94 5,-37 8,42 6,68 4,88-1,117-4,166-8,199-20,157-24,55-14,-64-1,-118 8,-155 12,-167 11,-152 10,-128 6,-97 5,-73 14,-45 25,0 25,40 25,82 6,98-9,90-11,86-19,93-18,91-15,85-12,69-19,28-20,-31-9,-57-2,-66 2,-58 3,-56 9,-71 7,-79 8,-87 5,-61 4,-17 3,42 0,82-3,114-14,138-15,183-22,185-26,88-12,-11 3,-90 16,-125 20,-142 19,-130 15,-94 11,-80 10,-78 8,-52 3,-44 11,-19 5,44 1,71-5,89-10,110-20,121-17,107-17,65-13,10-7,-55 7,-89 13,-92 12,-70 10,-49 9,-37 5,-11 7,18 2,36 4,21 1,2-3,-30-2,-62-3,-113 7,-144 8,-104 6,-37 10,75-1,148-6,201-8,253-16,259-15,171-15,47-2,-82 4,-133 5,-150 10,-150 15,-152 21,-146 31,-155 39,-127 36,-66 11,12-4,104-26,179-31,238-31,276-28,263-17,142-11,8-4,-123-1,-185 1,-233 2,-291 2,-334 2,-306 8,-186 16,-41 16,140 1,236-6,317-17,441-49,484-60,434-52,254-18,29 12,-225 34,-337 50,-360 48,-345 42,-331 54,-262 36,-137 23,-12 8,104-21,168-31,174-31,236-26,292-31,286-31,181-20,41-9,-110 5,-170 10,-184 14,-187 10,-183 8,-171 6,-131 4,-69 1,23 0,79 0,113 0,124-1,132 0,122 0,85-1,31 0,-63 7,-98 8,-123 8,-157 12,-175 24,-108 25,-23 10,56-10,89-21,109-19,162-19,221-17,295-37,227-33,88-18,-40 0,-152 10,-202 18,-232 16,-266 16,-309 14,-297 36,-186 36,-20 19,149-5,247-16,284-19,273-17,184-14,104-8,-28 2,-80 3,-95 8,-73 5,-53 2,-54-3,-47-6,-64-5,-80-10,-69-8,-36-11,-10-3,48 2,84 4,124-7,197-12,244-16,193-8,77 7,-29 10,-98 14,-155 6,-183-1,-191-1,-178 4,-149 4,-89 5,-33 4,57 3,102 1,144-6,227-26,257-31,227-21,90 1,-83 15,-210 18,-271 35,-277 42,-263 57,-197 46,-63 20,93-11,147-29,166-34,170-28,205-39,276-56,243-63,143-39,10-8,-78 17,-168 32,-192 34,-195 30,-179 23,-141 15,-81 8,-35 9,50 2,95-1,146-2,156-3,141-10,88-4,36-2,-36 2,-89 2,-109 2,-116 10,-126 11,-111 15,-80 13,-51 16,3 8,65-7,98-14,119-27,120-29,98-21,59-18,-21 0,-74 8,-95 10,-98 10,-78 9,-47 5,15 1,52 0,85-7,106-10,88-8,59 0,4 5,-41 7,-67 6,-81 13,-98 10,-86 7,-62 7,-25 5,42-4,92-7,119-6,107-5,76-5,34-3,-23-2,-59 0,-91 0,-120 0,-132 0,-143 8,-87 15,-15 7,70 3,109-4,137-7,182-7,219-5,209-5,135-3,9-2,-73 0,-152-1,-153 1,-145 0,-126 1,-105-1,-71 1,-3 0,54-4,74-5,107-9,120-13,112-5,75 3,54 7,19 9,-10 7,-44 5,-97 3,-129 2,-153 2,-153 11,-130 12,-87 13,-66 20,-34 24,1 9,34 5,51-10,99-19,128-21,112-19,96-18,88-13,54-11,0-7,-31 1,-62 4,-81 4,-93 5,-79 4,-56 2,-25 2,56-4,122 0,199-8,257-10,250 0,182 2,37 6,-80 4,-177 5,-221 3,-243 1,-239 2,-232-1,-177 1,-124 8,-48 14,29 15,71 4,138 0,152-8,149-9,151-9,159-12,155-17,103-19,24-8,-33 0,-84 1,-106 1,-119 6,-141 9,-146 7,-240 8,-271 5,-215 6,-44 3,85 1,189-1,233 2,243 8,219 9,148 12,55 3,-4-4,-50-13,-77-26,-73-28,-53-9,-39 3,-27 7,8 21,47 23,59 26,46 9,38 5,40 0,37 7,-3-2,-35-20,-45-24,-49-15,-59-7,-74-3,-69 1,-38 2,14 1,38-1,49-4,51 0,70-1,86-4,74 2,19 2,-11 5,-5 2,-24 3,0-3,44-12,71-15,73-22,42-13,6-3,-34 2,-95 13,-139 15,-180 15,-234 12,-312 35,-362 42,-217 37,90 6,241-16,319-23,370-23,286-20,129-13,23-6,-32 1,-64-1,-74-6,-82-2,-72-1,-85-1,-84 2,-74 0,-58 9,-27 18,13 18,49 12,63 13,62 11,62 11,50 26,38 40,20 57,11 74,10 149,0 217,-10 225,-10 85,-29-110,-76-200,-120-210,-137-182,-121-134,-105-89,-69-51,-50-23,-34-6,-10 5,-1 8,-5 9,-10 8,-9 7,-10 3,-5 2,-29 2,-30 0,-25-1,-13 0,7 0,55 0,104-1,141 0,174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29:39.62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7757 2553,'-4'0,"-13"0,-28 0,-18 0,-31 0,-46 4,-61 9,-63 15,-59 6,-43 10,-19 9,9 3,39-3,89-11,96-13,76-10,56-10,35-6,19-3,12-2,10 0,7 0,10-8,15-10,22-14,27-17,35-19,36-27,39-16,25-5,-30 17,-59 26,-82 26,-85 21,-62 16,-51 13,-48 11,-41 7,-12 5,24-2,37-5,30-5,25-5,19-7,8-4,5-1,-1 0,-15 1,-37 1,-61 2,-70 0,-48 0,-4 1,64 1,96-1,98 0,62 0,45 0,37 0,7 0,-13 0,-18 0,-17 0,-12 0,-2 0,6 0,-6 0,-4 0,-8 0,-5 4,-1 2,-1-1,6-1,5-1,23-2,30 0,5 0,-5 7,-20 6,-16 5,-17 0,-9-4,-8-5,10-3,17-4,14-1,29-2,58-1,52 0,25 1,-51 7,-71 15,-64 8,-56 2,-53 5,-5-5,16-8,6-7,-1-8,-31-4,-56-4,-66-1,-61-2,-27 1,29-1,78-15,83-12,86-19,79-8,30 2,-15 9,-38 12,-45 25,-23 17,-22 15,-4 7,5 3,9-1,16-5,34-8,34-8,27-5,2-4,-12 2,-39 11,-46 7,-56 8,-66 15,-50 11,-29 4,37-8,64-14,91-16,117-25,114-16,89-13,34-1,-53 4,-93 24,-83 13,-51 3,-20 2,22-12,40-16,45-15,33-6,-20 2,-56 16,-73 22,-81 30,-67 34,-32 12,2-7,23-8,45-16,54-15,40-15,54-10,73-15,60-23,54-18,32-14,12 0,-16 6,-31 12,-58 25,-77 40,-69 27,-46 14,-27 4,-8-6,2-10,12-8,14-13,12-12,26-8,24-6,32-17,44-22,46-29,32-20,38-11,25 1,7 10,-12 13,-46 20,-61 26,-65 26,-47-5,-33-13,-17-8,-12-3,-12 1,-8 7,-10 5,7 2,30-1,53-6,55-5,15 3,-28 16,-60 42,-47 29,-51 29,-45 37,-39 33,-20 24,19-16,45-38,50-57,51-66,44-60,16-25,1 16,-21 46,-15 36,-9 30,-6 18,-2 0,-1-8,5-11,18-15,22-25,24-41,26-38,17-32,2-25,-17 2,-24 16,-16 26,-13 27,8 21,3 5,-7-10,-7-19,-9-21,-9-13,-8 1,-6 10,-3 23,-2 40,-5 55,-5 68,-5 56,-7 36,-1-13,4-42,6-89,5-115,4-112,3-94,-2-63,-17-35,-16-5,-10 25,3 85,9 128,14 133,15 106,17 70,5 29,1-18,2-56,-4-61,-3-61,-4-62,-3-42,-3-10,-2 20,0 61,-1 96,9 105,14 104,15 80,18 39,8-15,-4-68,-11-97,-14-107,-13-109,-9-109,-8-84,-4-50,-2-15,0 49,-1 85,1 79,0 70,1 57,1 26,0-16,0-56,0-84,-8-83,-11-68,-5-35,-4 18,4 57,5 81,7 92,4 100,5 68,2 26,1-16,1-58,0-93,0-102,-4-95,-10-70,-6-46,-12-14,-5 20,3 66,9 106,7 119,7 102,13 76,10 31,3-11,-2-60,-3-115,-3-119,-3-117,-14-88,-11-50,-8-11,-1 42,6 90,5 115,7 115,13 108,10 77,16 43,6 0,1-32,-5-63,-7-75,-8-78,-11-85,-5-62,-7-36,-2-6,0 40,3 91,2 133,10 139,23 139,33 76,12 6,3-53,-12-102,-21-128,-21-152,-31-147,-34-126,-18-83,-9-35,1 6,6 31,13 90,16 138,12 158,11 134,8 93,3 40,2 8,1-60,0-97,-1-125,-9-136,-14-112,-21-80,-14-39,-3 1,6 56,11 94,13 149,11 172,9 146,11 87,7 24,4-53,-1-80,-3-94,-2-109,-7-116,-11-115,-12-79,-6-51,-2-11,4 39,7 74,7 89,5 112,5 101,14 78,9 35,6 4,-2-56,-6-113,-4-129,-18-129,-28-109,-24-62,-15-3,1 42,12 95,16 151,31 168,38 177,30 114,21 46,6-12,-12-79,-18-106,-18-135,-28-133,-38-131,-39-118,-39-117,-30-95,-3-13,23 73,30 123,32 156,24 219,42 298,55 249,41 120,26-2,-5-137,-25-204,-45-224,-52-242,-56-217,-46-146,-27-65,-1 13,21 100,29 161,27 194,21 174,23 134,21 73,3-39,-9-94,-20-110,-23-127,-22-115,-15-79,-3-36,11 42,15 103,16 150,25 143,29 111,23 53,7-30,-6-73,-10-116,-21-136,-28-127,-37-114,-30-92,-25-48,4 40,19 87,24 144,20 185,18 194,18 159,22 87,20 4,1-61,-17-124,-42-163,-54-170,-55-148,-30-89,7-4,29 71,34 161,32 186,41 195,43 143,35 55,7-56,-17-136,-34-155,-40-168,-50-161,-53-157,-38-107,-8-38,20 51,36 111,52 160,61 180,73 166,60 119,28 43,-15-69,-36-151,-57-186,-66-199,-59-172,-46-117,-26-35,10 82,35 145,63 197,61 199,78 190,68 126,34 39,-11-58,-38-114,-47-135,-41-152,-54-142,-52-120,-49-89,-34-55,-12 3,15 70,29 112,48 157,50 159,53 150,34 99,25 29,-4-42,-23-83,-27-118,-26-147,-20-128,-38-105,-33-72,-23-27,4 72,29 138,45 166,41 140,37 93,16 36,-9-38,-21-97,-38-141,-56-152,-57-151,-47-98,-25-41,13 49,25 118,34 177,33 236,49 248,60 219,64 132,42 12,-8-127,-30-198,-58-228,-73-229,-80-222,-83-184,-45-107,-11-30,28 78,46 134,65 196,73 225,59 194,44 137,30 53,-6-65,-23-142,-37-172,-51-178,-56-154,-36-100,-11-25,11 78,19 115,41 132,40 123,34 101,20 54,2-10,-11-51,-15-75,-21-92,-26-92,-24-63,-13-32,1 31,6 55,25 84,28 91,32 78,22 37,6-5,-11-43,-25-75,-29-91,-33-90,-30-72,-19-38,2 18,11 53,18 69,28 93,30 109,28 104,20 77,10 45,-4-32,-16-76,-23-91,-42-104,-28-93,-20-66,-11-48,-2-17,10 22,14 43,17 61,26 71,19 63,15 44,4 9,-4-24,-9-43,-13-62,-25-73,-23-62,-9-41,-2 11,14 55,33 94,31 99,27 94,18 66,16 31,-8-33,-19-75,-29-112,-46-131,-48-134,-32-97,-17-46,6 32,15 68,21 84,30 109,36 135,38 141,39 161,34 125,25 65,-6-62,-27-123,-36-171,-53-208,-70-237,-78-229,-57-169,-25-83,0-1,24 83,44 148,46 167,48 187,65 207,65 204,55 154,37 92,9 8,-22-76,-38-127,-44-136,-51-147,-41-136,-27-110,-18-59,1 13,15 57,34 100,40 119,38 107,27 78,3 8,-17-45,-21-69,-38-100,-45-105,-40-86,-24-47,-3 15,16 52,31 89,43 123,54 142,65 153,53 124,45 64,22 7,-27-97,-48-139,-64-159,-66-157,-50-132,-31-86,-6-7,0 31,11 61,19 89,38 96,37 84,25 50,-1 1,-8-26,-17-49,-20-71,-32-87,-40-79,-32-70,-21-47,-5-5,13 40,30 82,48 123,53 130,40 106,21 59,-8-25,-20-90,-40-135,-42-147,-56-135,-42-96,-12-45,10 8,30 105,52 157,50 158,43 134,39 89,24 38,-7-26,-21-68,-28-83,-44-108,-55-117,-56-120,-36-79,-22-33,8 38,26 79,45 125,57 127,60 117,48 83,25 47,6 16,-29-42,-77-72,-105-95,-140-98,-150-94,-125-63,-41-12,30 22,95 41,128 46,159 65,186 68,202 46,182 23,81-1,3-17,-116-24,-137-27,-149-20,-158-32,-143-34,-144-45,-115-35,-47-14,74 16,120 26,146 42,156 35,173 49,145 38,74 22,5-2,-76-4,-106-18,-138-22,-150-19,-167-15,-143-10,-95-7,-23-3,34-1,92 8,120 23,117 12,108 10,111 25,81 21,46 21,5 7,-28 7,-55 5,-78-8,-104-14,-108-22,-79-27,-35-24,1-18,54-14,99-8,127-8,109-10,74-3,25 3,-37 5,-73 3,-90 5,-81 2,-42 2,-6-2,12-10,38-30,66-48,76-44,61-39,29-15,-25 26,-62 40,-61 69,-62 92,-53 111,-30 98,-11 92,10 51,22 9,24-29,21-85,8-119,-7-139,-11-143,-18-127,-14-103,-19-56,-9-8,13 62,22 86,18 88,18 81,14 104,10 115,7 103,3 86,2 36,-1-1,0-72,0-123,-2-161,-4-182,-22-268,-23-200,-7-84,-6 35,8 166,12 242,13 252,20 234,34 204,34 127,22 40,9-36,-10-131,-24-180,-25-186,-22-158,-21-105,-8 5,14 96,33 140,36 141,30 97,-1 12,-15-66,-22-124,-32-142,-36-134,-36-110,-26-62,-13 0,10 59,16 98,20 123,16 144,17 131,29 106,20 57,14 7,-2-58,-10-105,-28-139,-37-141,-31-117,-14-81,-7-30,8 69,15 131,25 155,25 141,24 102,21 46,2-40,-10-81,-16-103,-22-98,-16-76,-8-48,0-6,4 29,14 61,25 69,17 60,7 32,-4-8,-8-41,-9-73,-20-86,-17-83,-23-68,-16-32,-6 7,6 58,14 80,22 99,29 87,31 79,15 44,3 0,-8-42,-18-68,-25-81,-18-66,-7-24,-1 22,3 77,4 95,16 92,24 76,15 37,0-55,-15-104,-29-128,-26-125,-20-90,-6-47,6 29,10 76,17 119,14 130,25 114,22 78,6-7,1-52,-8-94,-32-126,-40-141,-35-141,-31-121,-21-66,-4-15,20 68,15 94,22 117,27 150,36 158,39 152,32 110,14 35,-4-49,-15-91,-18-115,-21-136,-30-133,-31-106,-20-74,-5 6,8 79,21 135,33 154,44 172,58 143,44 79,14-6,-22-94,-33-147,-47-174,-49-163,-46-132,-33-85,-12-24,7 56,17 101,18 131,28 124,20 99,12 26,4-16,-3-33,-5-52,-13-73,-23-75,-25-71,-20-50,-3 6,10 49,15 74,27 102,31 101,30 87,19 45,7-20,-9-72,-31-107,-36-125,-46-119,-38-92,-20-52,0-2,20 64,40 112,45 122,34 103,29 67,4-2,-12-60,-32-87,-38-94,-44-85,-28-54,-14-14,11 57,22 86,34 119,44 131,53 138,44 78,29 12,-4-52,-24-95,-57-136,-65-150,-70-147,-63-157,-34-78,-2-23,31 61,42 121,41 159,32 173,43 152,38 108,23 59,6 4,-10-76,-22-117,-33-141,-35-118,-22-97,-7-56,2-11,12 50,14 79,11 93,11 72,6 48,3-5,3-43,-7-71,-15-70,-13-51,-3-39,-1 1,-1 36,5 57,12 72,19 85,24 68,14 16,3-17,0-53,-6-65,-10-76,-12-100,-21-93,-15-71,-17-51,-12-13,-2 30,10 87,11 136,25 156,34 147,44 126,55 90,43 34,16-23,-14-104,-35-125,-41-133,-40-136,-45-112,-35-83,-30-50,-4 27,9 83,16 125,27 144,31 131,37 108,31 64,5-23,-9-75,-20-101,-36-124,-43-139,-44-110,-35-74,-14-23,6 47,22 89,23 124,22 124,16 110,12 73,6 23,11-35,9-74,0-73,-3-79,-5-74,-4-54,-3-27,-3-5,-2 26,0 39,-1 46,-4 32,-1 30,28 31,27 14,36 3,65-3,66-8,53-16,-40-30,-83-23,-118-13,-147-12,-179-3,-133 3,-46 8,50 9,94 6,111 5,114 3,87 3,79 0,78 1,55-1,24 0,-53-16,-66-6,-86 1,-88 0,-78-5,-22 2,44 5,57 5,70 10,75 16,55 14,10 7,-18 10,-28 5,-44 6,-59 10,-70 10,-60 8,-41-6,30-17,71-37,66-32,71-29,65-25,15-2,-30-5,-44 5,-60 13,-78 16,-77 14,-67 10,-35 8,2 5,48 1,82 1,101 0,115-1,104 0,58-1,-29-1,-92 0,-128 0,-132 0,-116 12,-84 16,-34 7,46 2,85-6,117-8,128-15,105-18,54-19,-11-8,-44 5,-50 17,-24 11,5 2,23-7,28-13,-7-4,-31 4,-53 8,-60 12,-52 13,-29 9,-14 13,21 2,48-7,71-14,92-19,80-20,16-10,-34 1,-66 19,-62 11,-66 11,-65 11,-48 20,-6 3,47-6,55-9,47-8,27-16,12-11,-10-5,-18 20,-31 57,-26 86,-22 93,-11 74,6 23,19-42,22-88,20-127,15-130,10-124,6-105,3-77,1-39,0-5,0 30,-2 82,-1 104,0 96,7 87,15 70,11 48,8 20,4-27,-5-47,-9-60,-11-70,-8-60,-7-40,-4-21,-3 37,-1 68,0 101,4 117,2 109,12 96,16 53,5-7,-2-51,-8-98,-9-130,-6-131,-18-114,-24-90,-23-55,-10-7,5 54,13 89,14 111,12 112,10 103,17 65,13 19,2-57,-3-102,-17-122,-20-106,-17-81,-9-45,2 15,8 56,10 93,13 113,23 96,27 67,13 32,-1-29,-10-81,-12-103,-11-110,-9-89,-19-61,-10-25,-4 31,4 72,4 114,17 130,23 121,25 83,19 35,10 0,-5-29,-14-66,-18-95,-16-83,-12-85,-13-82,-11-72,-18-50,-18-25,-5 12,7 61,11 87,10 116,10 117,15 88,19 47,5-10,0-51,-6-70,-6-92,-9-98,-22-95,-23-59,-22-35,-4 5,10 74,13 119,19 137,26 140,35 129,37 57,16 4,-6-64,-17-93,-21-111,-26-122,-40-116,-36-106,-34-74,-17-42,2-10,19 55,23 90,24 108,21 100,26 81,20 52,13 23,4-12,-6-49,-10-69,-9-62,-9-50,-6-18,-3 13,-3 22,-1 22,0 13,1-2,-1-17,2-32,-1-33,1-33,0 29,0 40,0 58,0 57,4 39,9 27,3-19,-2-38,-3-52,-7-55,-9-40,-3-11,-1 15,2 40,2 55,14 61,9 45,5 9,0-26,-5-46,-5-58,-21-73,-25-65,-19-44,-5-21,8 33,12 64,16 90,28 96,28 81,29 58,19 30,3 5,-12-60,-19-77,-35-94,-37-99,-36-89,-24-65,-11-30,4 10,18 50,19 71,23 89,22 95,24 82,24 61,13 21,-1-28,-9-54,-17-66,-31-71,-30-71,-24-52,-9-33,4 17,14 69,17 85,21 84,24 56,21 27,4-15,-5-44,-10-72,-25-80,-25-71,-21-52,-7-4,5 32,14 49,16 45,15 31,11 15,8 5,5-2,14-17,1-28,-7-23,-8-15,-8-13,-12 3,-6 20,-2 40,-1 50,0 30,6 8,2-21,0-48,1-65,-1-55,-5-52,-7-2,-1 31,1 56,2 76,2 91,11 88,23 60,23 36,19-9,-3-45,-13-71,-15-93,-15-99,-12-90,-20-69,-13-41,-3 19,3 55,4 77,5 90,9 75,8 45,3 11,1-28,-3-55,-1-54,-2-54,-2-43,-1-8,-1 12,-1 40,1 51,0 67,-1 65,1 44,0 18,0-50,0-66,0-85,-12-87,-16-73,-19-47,-10-11,5 49,24 98,28 108,30 87,22 54,6 24,-6-39,-13-68,-12-82,-28-88,-33-76,-18-53,-5-16,7 56,16 84,31 107,26 100,31 80,17 47,1 13,-12-56,-16-76,-31-102,-35-101,-25-76,-12-45,-1-8,10 53,14 91,17 97,27 109,33 84,25 49,10 11,-9-58,-19-105,-34-129,-39-129,-32-89,-14-52,-2-14,10 57,20 116,34 148,50 150,34 106,21 54,-3-2,-16-69,-27-107,-36-131,-45-122,-34-92,-13-57,6 5,16 48,17 77,24 95,29 83,33 63,13 16,0-17,-11-45,-29-63,-30-47,-14-9,-2 15,7 35,19 37,17 26,6 6,-1-23,-4-48,-6-38,-12-32,-14-31,-10-18,13 30,15 49,15 50,17 51,10 37,-3-10,-17-50,-36-76,-37-72,-39-72,-20-36,0-15,18 35,23 83,32 111,49 127,45 114,41 76,23 27,2-16,-20-70,-33-97,-49-126,-56-141,-51-112,-36-92,-18-45,3-7,15 30,29 79,32 118,43 142,47 141,50 129,39 73,15 13,-16-51,-32-100,-36-110,-43-113,-46-114,-38-101,-22-64,-7-27,10 36,21 78,31 108,42 119,45 110,39 80,29 40,-1-16,-20-61,-26-80,-40-106,-44-99,-36-80,-25-44,-3-3,13 54,17 78,18 107,30 110,39 90,31 50,10 11,-6-58,-21-103,-46-130,-59-117,-49-91,-23-41,11 29,28 85,38 105,47 109,48 86,25 43,8 13,-10-41,-19-65,-39-78,-40-79,-24-63,-11-38,7 17,16 50,31 71,39 75,33 63,27 36,2-2,-13-30,-21-62,-24-55,-16-39,-12-17,-3 2,4 20,3 15,2 16,-2 5,-2-21,-2-19,-5-21,-7-21,-2-4,1 9,1 22,3 33,6 52,11 61,27 60,23 37,9 10,-8-36,-14-54,-16-71,-37-91,-26-84,-20-57,-6-32,4 3,9 56,13 97,24 121,28 116,22 70,13 44,-1 2,-8-63,-14-95,-16-110,-35-119,-43-115,-51-95,-34-49,-9-11,13 26,32 66,33 85,31 104,34 113,47 109,46 85,40 59,20 24,-2-7,-25-64,-32-89,-54-113,-61-114,-43-95,-39-66,-15-31,15 50,42 112,65 150,75 157,60 112,42 57,11 6,-25-84,-39-123,-63-141,-77-155,-75-141,-72-127,-35-53,5 9,48 102,70 158,86 186,77 162,57 110,30 60,-7 11,-30-72,-58-107,-52-109,-55-118,-45-90,-25-65,1-3,18 47,31 86,38 96,48 85,36 59,6 10,-10-36,-28-63,-55-84,-57-85,-36-66,-14-30,13 16,31 50,37 66,54 102,58 107,93 132,108 134,83 67,35 0,-40-72,-92-117,-100-118,-121-124,-121-108,-111-81,-69-54,-20-18,34 22,80 46,86 50,82 53,78 48,58 34,32 17,-16 6,-53-5,-62-10,-69-10,-63-8,-35-11,2-5,28-3,52 5,50 1,63 5,61 2,46 0,11-2,-13-1,-6-14,-6-20,-17-10,-35-6,-39 5,-34 10,-49-3,-37 5,-29 8,-6 6,-1 7,13 4,40 0,47-5,67-4,21-4,-1 1,-25 3,-39 4,-48 4,-58 2,-42 2,-6 1,35-4,69-9,63-10,27-9,-17 0,-30 6,-42 8,-45 10,-16 7,18-4,60-22,95-26,79-27,48-18,-30 26,-63 39,-72 47,-54 32,-26 13,-9 3,30-15,32-25,23-20,-8-10,-31-4,-34 4,-44 16,-43 22,-34 22,3 6,38-6,60-13,67-17,32-11,11-13,-17 3,-46 29,-54 33,-28 23,1-1,13-9,17-15,26-17,52-16,84-21,76-20,61-23,-12-10,-63 11,-93 31,-100 45,-100 47,-74 37,-8 5,45-20,85-48,103-71,100-66,65-40,30-28,-21 9,-44 25,-63 30,-65 28,-62 24,-66 15,-66 23,-54 21,-35 13,-8 11,36-5,59-10,81-16,121-29,166-25,152-24,78-7,-55 7,-113 12,-150 13,-159 12,-150 8,-98 5,-40 4,47 1,107-3,131-6,81-5,10-1,-20 1,-50 4,-54 2,-22 3,5-2,30-9,67-5,99-12,104-5,78 0,28-2,-9 6,-74 8,-87 8,-81 7,-55 5,-20 3,35 2,86 0,84 1,22-1,-22 0,-40 4,-58 5,-93 8,-143 22,-171 44,-157 43,-94 29,-12 3,60-5,110-5,135-4,170-6,214-7,323-6,268-9,141-15,-65-26,-184-26,-223-20,-247-17,-284-9,-360-7,-352-1,-283 10,-155 14,-35 18,139 12,271-4,296-8,282-20,287-41,301-48,285-56,259-58,197-55,57-25,-56 12,-201 49,-280 59,-305 54,-284 47,-199 34,-108 32,8 11,69 1,104-14,110-18,126-26,120-24,96-16,46-2,-41 15,-89 28,-94 34,-59 19,-13-7,40-29,77-32,89-30,81-19,38-3,-52 13,-123 25,-190 41,-242 46,-226 33,-152 21,-64 7,90-8,152-20,185-20,229-20,291-13,329-10,274-6,151-3,-22 0,-184 4,-271 11,-310 6,-323 9,-289 8,-225 23,-132 16,-10 17,157-7,223-18,250-20,246-18,183-13,118-13,35-14,-48-6,-75 1,-71 3,-66 5,-71-9,-67 0,-67-6,-68-2,-35 3,5 3,35-5,44-1,82 1,110-5,122 0,72 1,-13 6,-63 6,-83 7,-112 13,-121 23,-126 30,-135 38,-117 40,-64 20,-9 5,97-33,184-65,255-83,307-102,254-77,111-25,-54 27,-149 47,-197 49,-238 43,-248 32,-196 20,-124 12,-55 6,33 1,106-10,146-11,185-13,208-22,249-28,235-20,132 1,11 17,-138 21,-213 36,-234 41,-215 40,-161 27,-103 18,-32 6,44-16,99-24,127-33,145-39,163-40,171-45,92-16,-29 9,-104 20,-136 25,-160 34,-158 22,-153 21,-149 30,-82 20,-15 17,79-9,135-19,148-21,162-32,169-35,172-29,116-20,40-1,-55 9,-116 20,-156 20,-171 26,-166 35,-133 27,-96 21,-49 8,48-13,100-21,156-34,218-57,296-68,325-59,160-14,-82 29,-189 46,-229 55,-236 58,-219 54,-188 41,-157 46,-88 24,-1 0,105-32,170-41,188-40,170-37,100-23,0-14,-63-7,-114-2,-142 1,-146 2,-97 3,-38 2,44-3,83-4,103 0,140-3,160-7,157-4,118-6,41 3,-51 1,-112 5,-158 6,-167 6,-148 5,-96 2,-33 2,15 1,81-4,105-9,149-23,145-17,134-12,67-11,8 3,-65 14,-107 17,-142 16,-159 11,-137 16,-90 17,-32 12,15 1,84-5,148-15,174-21,175-22,149-21,66-14,-10 1,-54 6,-95 11,-116 8,-134 11,-208 11,-311 9,-252 9,-145 13,-26 12,90 6,184-2,212-11,218-35,200-40,157-25,96-16,7 10,-40 15,-69 21,-95 26,-116 39,-106 44,-77 32,-36 26,7 9,46-13,59-21,70-21,69-24,88-18,123-15,162-8,145-6,97-2,18-1,-105 2,-172 7,-206 21,-194 29,-160 30,-91 16,2-8,64-24,121-40,161-49,164-40,116-26,46-6,-55 12,-129 29,-180 38,-239 46,-223 54,-167 32,-56 15,47-10,159-26,272-30,395-54,440-69,324-53,111-17,-77 10,-220 25,-272 27,-302 25,-279 19,-255 25,-173 31,-69 23,77 0,168-10,224-13,211-12,160-11,40-7,-27-1,-61 3,-78 3,-102 13,-113 26,-94 12,-54 8,8-8,57-15,104-23,119-27,97-22,-3-7,-39 3,-75 6,-101 7,-91 6,-61 4,31 5,66 1,68 1,47 0,16 0,-28 0,-62 0,-84-1,-97 1,-86-1,-57 0,-16 0,62-4,99-6,133-8,182-22,202-27,188-35,108-12,29-3,-47 15,-107 21,-140 23,-155 39,-153 42,-127 45,-95 31,-63 22,-17 7,37-10,82-21,111-27,133-30,160-42,171-39,123-22,43-4,-71-3,-151 11,-215 16,-249 22,-229 24,-135 18,-41 7,36-3,125-8,160-12,202-11,218-4,171 0,96 1,13 2,-70 3,-111 2,-150 25,-178 32,-201 28,-207 35,-132 17,-33 3,88-27,167-36,224-47,255-60,276-57,227-41,122-10,1 6,-122 26,-178 32,-184 28,-191 22,-188 17,-187 8,-122 6,-51 1,47 0,100 6,129 3,169-3,202-2,238 4,161 8,54 0,-31 1,-125-4,-180-5,-219-5,-262 4,-264 8,-222 16,-96 10,34 1,138-8,187-10,232-27,246-17,231-31,181-28,102-17,3-1,-110 15,-182 36,-218 48,-261 72,-251 74,-186 58,-84 22,23-21,156-55,267-86,431-104,494-106,427-81,239-40,38 0,-238 45,-390 58,-513 67,-599 82,-523 61,-410 50,-259 27,-42 8,135-13,266-19,346-28,376-27,401-23,431-16,321-10,158-2,6 7,-134 2,-190 8,-201 0,-182 5,-152 7,-79-1,-2-11,65-23,108-28,118-19,96-10,33-1,-41 9,-83 14,-114 14,-144 11,-142 9,-107 4,-51 8,2 2,66 0,105-2,138-1,150-2,128-6,87-1,-6-1,-69 0,-135 2,-171 1,-209 1,-197 0,-152 1,-49 0,43-4,139-25,181-40,218-47,253-54,224-36,133-16,35 6,-67 40,-122 49,-151 55,-161 48,-169 51,-146 49,-88 33,-26 20,23 1,71-17,103-25,105-26,114-25,136-30,163-24,153-18,80-10,-6 2,-116 9,-193 14,-252 14,-292 28,-276 19,-196 17,-84 12,50 6,171-10,236-17,273-16,281-14,250-10,179-6,62-5,-40-1,-120 4,-163 21,-173 16,-184 32,-248 46,-224 45,-167 45,-81 23,30-12,139-39,178-49,228-59,270-77,279-74,224-54,127-25,19-5,-72 18,-159 33,-214 45,-246 49,-269 73,-220 63,-149 60,-62 31,30 2,140-36,187-51,232-73,284-79,277-69,220-34,119-10,-7 7,-178 27,-272 31,-314 30,-317 22,-252 16,-138 10,-33 5,58 1,136-16,174-7,213-12,254-25,514-59,206-15,-44 14,-177 28,-262 35,-307 47,-341 52,-310 41,-248 43,-132 22,14 5,115-17,222-48,231-48,256-57,295-77,287-64,224-50,116-31,2 0,-136 40,-186 40,-190 47,-181 42,-149 30,-104 34,-64 29,-8 18,27 8,42-1,54-10,51-12,71-12,92-9,104-6,89-5,56-1,4-2,-61 5,-89 14,-106 11,-133 18,-145 18,-153 17,-124 15,-51 12,48-13,103-26,129-32,163-43,213-48,246-47,204-21,97-7,-26 16,-162 46,-191 44,-212 53,-209 45,-209 59,-194 55,-144 27,-52 9,38-14,125-38,146-44,153-45,158-39,162-44,151-42,98-26,33-9,-48 5,-89 10,-106 15,-120 17,-144 13,-142 9,-141 6,-114 3,-56 2,3 0,91 0,132-1,141-1,144 0,158 0,200-9,199-19,140-20,47-11,-35 5,-144 11,-199 17,-231 20,-219 28,-179 21,-110 8,-24 3,75-9,140-15,184-29,219-39,200-34,139-23,51-9,-68 13,-115 18,-130 22,-160 18,-217 44,-275 63,-241 63,-165 60,-57 32,66-11,168-50,210-82,189-65,144-47,91-23,44-20,14-6,-9 1,-29 1,-48 1,-44 9,-27 14,-22 12,-27 8,-34 8,-23 9,-11 5,4 4,47-14,76-4,111-3,150-1,158-4,97 2,18 5,-87 7,-142 10,-157 17,-145 26,-96 19,-17 4,31-9,59-14,79-17,92-20,78-23,41-12,-6-8,-35-1,-42-1,-63-6,-55 5,-60-1,-75-1,-64-5,-35-6,15 7,44 12,62 8,60 10,69 4,75 4,75-3,68 1,0 3,-49 3,-90 18,-114 25,-101 21,-55 14,12-5,84-14,150-28,301-33,245-39,80-19,-69 1,-146 13,-189 16,-230 33,-252 35,-223 43,-175 50,-82 31,31 2,130-21,178-34,207-35,227-27,209-21,135-26,32-23,-58-10,-112 1,-125 8,-145 9,-160 13,-142 12,-124 13,-63 9,37 20,101 2,142-18,194-46,179-52,113-39,9 0,-49 15,-77 10,-99 21,-84 20,-83 26,-83 31,-71 30,-28 19,28-1,60-15,112-31,134-47,147-62,119-47,63-24,-33 16,-107 50,-123 56,-128 64,-131 69,-112 62,-81 41,-24 8,59-47,111-81,161-102,201-117,203-111,134-55,33 4,-52 44,-133 73,-143 74,-144 80,-144 75,-131 62,-114 50,-68 27,-15 0,53-23,105-61,107-67,116-70,123-68,95-43,58-11,-17 19,-74 34,-85 35,-83 36,-89 40,-69 37,-46 28,-12 10,19-2,40-10,64-15,60-36,41-24,19-9,-13-2,-57 28,-81 45,-93 50,-106 61,-69 42,-27 24,26-8,78-35,108-50,158-76,237-106,266-126,209-125,97-71,-25-17,-136 50,-173 78,-174 83,-150 80,-130 97,-109 92,-90 86,-57 85,-12 54,26 20,47-18,58-60,62-73,65-73,60-76,55-83,39-75,17-65,-6-48,-23-20,-33 12,-32 32,-45 52,-42 52,-51 72,-64 87,-76 89,-76 89,-48 62,-9 16,51-40,73-62,79-78,74-85,65-78,38-73,24-55,2-39,-7-26,-24-10,-36 7,-39 27,-19 48,-1 50,-4 55,-1 60,13 44,17 37,18 39,12 30,31 19,52-1,55-18,76-33,76-37,64-43,50-61,5-48,-50-34,-73-16,-83-13,-85-17,-84-9,-80 1,-65 15,-43 25,-28 29,-8 27,27 31,45 23,45 17,38 12,52 1,35-3,43-16,52-28,37-41,1-25,-23-15,-36-11,-45-3,-64 2,-69 7,-62 18,-60 23,-71 54,-57 72,-59 85,-25 74,29 50,61 12,85 0,109-20,123-38,140-51,163-67,165-84,98-78,9-58,-71-30,-109-16,-126 0,-121 6,-115 21,-103 28,-88 32,-66 28,-43 36,-13 40,21 38,45 23,60 19,58 6,78-5,101-14,128-21,123-23,81-30,25-27,-63-26,-111-32,-119-15,-131 2,-151 8,-187 15,-196 21,-190 29,-172 31,-80 35,47 16,193-5,280-32,313-57,338-69,256-51,113-14,-3 13,-113 32,-170 54,-201 78,-208 82,-166 69,-94 31,-17-1,74-36,150-50,200-57,237-70,217-66,133-50,16-19,-115 15,-196 31,-204 31,-196 28,-145 24,-84 25,-26 12,63-6,92-13,119-11,137-15,139-17,107-8,42 4,-39 6,-95 9,-140 8,-170 16,-190 25,-181 31,-103 16,-15 0,88-9,133-16,153-26,183-36,222-33,204-21,116-8,22 5,-84 9,-126 11,-139 13,-138 13,-119 10,-94 6,-41 5,17 1,50 2,63-5,81-17,84-22,66-12,3 0,-42 8,-96 12,-112 11,-104 10,-63 7,9 0,50 1,59 1,54 1,38 5,22 6,13 10,8 1,29-3,30-4,11-4,-7-4,-28-3,-59 3,-109 20,-151 26,-166 36,-125 27,-48 11,30-4,110-24,153-46,154-50,152-43,157-48,148-36,92-13,-16 18,-65 25,-89 28,-93 27,-77 28,-36 16,9 7,27 3,30-2,9-2,-8-3,-28-2,-45-2,-63 6,-66 15,-54 15,-20 8,31-2,58-10,84-18,113-28,117-23,86-15,50-6,-30 6,-84 12,-98 12,-108 27,-105 36,-100 29,-78 19,-41 7,56-17,97-28,136-46,179-56,184-58,137-30,52-3,-62 24,-132 32,-154 31,-181 27,-221 18,-231 23,-213 39,-112 30,-1 15,121-9,178-19,204-20,214-18,196-13,201-22,144-20,53-11,-58 2,-133 8,-202 8,-219 19,-231 27,-192 25,-114 16,-21 8,90-8,153-15,181-16,208-35,279-52,247-42,148-17,46-6,-52 14,-162 27,-188 32,-185 38,-173 45,-136 36,-81 28,3 2,43-14,60-22,90-23,135-19,204-14,230-10,220-12,135-14,-7-2,-143 3,-206 17,-266 25,-332 38,-404 36,-370 51,-276 28,-129 14,34-15,233-35,319-41,338-49,342-53,370-61,302-35,164-16,27 4,-126 21,-197 30,-227 43,-243 39,-243 42,-195 30,-129 19,-37 4,69-19,120-24,158-30,187-32,211-38,231-51,170-43,73-13,-89 17,-183 28,-233 30,-245 37,-227 39,-142 29,-48 11,52-4,119-11,171-20,197-25,216-28,201-25,127-22,25-5,-91 11,-157 19,-184 19,-233 14,-262 13,-245 10,-183 14,-95 12,32 2,157-9,218-15,288-37,392-56,375-62,279-41,129-21,-44 7,-210 38,-264 47,-283 44,-287 43,-346 43,-318 48,-209 42,-69 24,72 3,194-21,259-27,331-40,422-62,440-80,374-57,191-23,-14 13,-167 31,-278 39,-299 36,-281 30,-282 32,-282 32,-285 48,-232 46,-137 38,-22 11,95-11,198-30,230-37,252-38,269-50,318-53,301-39,215-22,81 1,-54 17,-146 24,-189 23,-200 35,-211 51,-228 57,-295 68,-333 61,-293 40,-165 9,-10-18,136-46,247-59,301-56,304-58,265-47,207-35,112-23,27-12,-60 6,-102 15,-114 16,-114 15,-131 12,-125 7,-115 5,-78 1,-26 2,72-1,145-1,200-8,256-28,249-23,154-19,54-16,-86 8,-181 18,-280 20,-364 30,-412 45,-407 51,-348 63,-235 47,-33 15,253-23,383-42,432-57,537-79,564-92,521-83,395-64,216-41,12-17,-278 42,-383 62,-426 65,-436 56,-454 57,-378 65,-276 60,-150 47,2 23,179-15,244-32,235-36,203-23,160-24,144-22,150-16,162-11,165-18,150-32,67-15,-29-1,-141 5,-185 12,-202 14,-205 31,-221 29,-230 32,-159 38,-57 18,75-11,133-20,159-25,177-38,184-40,229-49,211-50,163-28,83-11,-18 13,-131 31,-189 46,-180 41,-167 45,-152 43,-117 30,-61 23,5-4,47-18,58-21,67-20,67-18,89-16,103-16,119-20,92-16,37-7,-50 4,-81 3,-105 7,-106 7,-118 7,-153 6,-236 2,-274 2,-226-7,-120-10,27-14,185-11,235-13,226-2,214-2,197-9,187-11,172-13,150-15,58-1,-34 14,-127 23,-162 23,-170 21,-156 14,-138 9,-99 6,-53 2,21 1,88-5,111-6,137-15,146-23,119-12,62-5,-23 8,-81 2,-122 8,-141 17,-161 23,-182 38,-178 52,-138 51,-22 27,100-8,151-21,164-35,165-34,163-33,157-33,125-34,65-31,8-13,-74 8,-116 30,-146 43,-152 52,-125 37,-74 18,7-5,59-21,95-37,120-55,162-57,206-71,204-56,123-15,4 14,-109 37,-165 45,-182 40,-196 45,-180 50,-180 61,-147 52,-106 47,-33 31,35-1,114-33,134-43,134-46,159-46,160-51,181-61,162-52,80-21,-3 0,-106 24,-150 31,-177 30,-176 32,-151 23,-108 24,-61 19,47 2,119-7,175-10,234-14,223-19,164-7,62-4,-18 2,-121 11,-170 9,-203 11,-212 23,-233 20,-232 15,-167 19,-76 21,32 3,153-20,209-26,259-50,301-61,309-72,249-69,149-45,34-5,-79 25,-183 47,-215 50,-229 43,-241 32,-238 25,-200 26,-123 26,-29 16,90-1,146-12,181-26,198-41,221-53,234-51,215-29,111-4,0 12,-122 31,-195 33,-238 35,-260 37,-254 43,-192 28,-100 11,-9 5,101-12,172-25,229-39,276-46,275-30,186-12,71 1,-32 14,-136 19,-187 18,-214 27,-227 26,-215 33,-175 27,-124 25,-38 5,100-15,191-33,246-30,256-38,218-29,134-25,49-7,-66 9,-125 13,-163 14,-196 13,-211 9,-183 9,-96 9,-35 11,88 2,177-3,236-9,273-15,297-6,219-2,98 2,-38 2,-156 3,-209 13,-223 11,-269 13,-334 21,-341 18,-235 25,-99 12,40-9,180-20,229-21,227-19,210-17,199-28,175-25,149-15,107-8,69 6,-4 10,-91 12,-122 22,-149 41,-126 25,-133 18,-141 20,-170 24,-123 12,-43 2,25-6,106-25,141-31,162-37,193-37,244-42,260-35,223-12,100 8,-31 18,-176 19,-238 21,-280 29,-314 27,-286 14,-266 19,-144 14,-30-3,127-14,206-20,224-16,238-13,265-14,275-19,251-7,137 1,19 5,-135 4,-207 6,-238 3,-274 3,-288 2,-304 1,-299 0,-206 0,-73 4,63 1,211-1,267-1,271-1,277-13,335-49,334-62,273-47,147-18,-10 2,-131 28,-241 41,-271 40,-267 37,-246 40,-231 40,-202 50,-136 28,-41 14,58-8,158-25,192-30,222-47,278-55,283-59,249-38,175-25,67 9,-58 22,-175 31,-223 31,-262 30,-279 32,-271 23,-234 24,-158 12,-72 2,36-8,157-14,242-22,306-26,329-28,322-20,228-9,80 7,-41 13,-163 14,-214 16,-254 22,-302 22,-347 26,-300 32,-251 28,-159 18,-2 4,141-19,251-30,293-29,319-45,364-61,353-48,267-26,139-2,16 9,-97 14,-220 25,-258 25,-271 21,-253 14,-236 11,-148 5,-67 2,19 1,75 0,118-2,136-1,161-1,148 0,130-1,73 0,-31 0,-81 4,-113 17,-134 21,-141 28,-161 33,-156 20,-101 21,-11 5,117-22,205-49,239-61,234-62,168-51,76-26,3 5,-85 33,-119 40,-135 51,-141 56,-147 54,-129 50,-84 26,23-13,92-41,110-55,142-67,167-68,170-61,142-40,78-21,-1 1,-94 32,-155 38,-209 37,-262 30,-246 20,-203 17,-132 24,-33 16,61 5,155-7,186-8,207-11,234-29,256-45,211-37,112-15,17-3,-90 14,-141 23,-165 23,-162 24,-141 20,-110 23,-80 16,-31 10,41-15,69-24,88-38,109-52,140-69,160-72,130-49,58-15,-53 42,-94 59,-120 70,-128 66,-161 67,-209 70,-234 73,-198 61,-119 42,-23 13,84-26,142-45,186-58,190-54,183-50,168-56,188-57,147-37,88-20,1 1,-84 21,-131 29,-145 28,-163 23,-188 27,-193 30,-167 34,-113 26,-6 10,66 0,149-18,196-26,223-35,231-40,249-46,203-27,100-3,-13 8,-139 18,-209 21,-246 23,-246 31,-205 34,-132 40,-63 20,-4 11,77-14,136-32,176-42,221-54,249-53,207-36,113-23,-1 10,-121 28,-205 35,-268 49,-314 73,-331 76,-300 71,-186 54,-52 24,64-7,221-49,296-67,329-79,332-92,316-87,262-63,178-38,39 4,-90 31,-186 42,-224 41,-216 37,-203 26,-191 29,-184 30,-161 25,-78 6,-19 4,48-6,115-13,145-16,150-22,177-21,190-33,237-34,214-32,120-6,-11 9,-134 21,-197 26,-243 21,-248 18,-246 19,-226 27,-173 39,-62 29,51 9,146-8,177-21,209-47,220-53,233-54,191-54,86-28,-13 0,-92 24,-132 36,-139 33,-140 29,-155 37,-156 47,-132 51,-64 45,2 19,78-14,104-29,103-25,107-30,110-24,130-20,180-28,181-30,159-35,77-17,-29-2,-161 31,-207 31,-236 40,-258 39,-304 46,-280 45,-206 21,-87 1,33-13,176-30,233-39,260-58,258-56,273-62,250-38,179-29,68-6,-43 22,-140 39,-190 60,-182 45,-161 43,-148 39,-132 39,-106 23,-85 24,-48 3,15-9,101-37,164-54,188-55,194-49,191-51,154-30,72-15,-59 15,-122 28,-161 29,-180 25,-180 18,-169 17,-151 20,-88 23,-13 12,89-2,142-11,172-12,191-11,210-9,181-5,91-4,20-2,-77 0,-118 7,-133 8,-144 5,-169 12,-190 24,-179 28,-116 19,-36 5,41-12,134-30,164-41,189-46,176-41,144-35,92-29,25-7,-63 18,-114 33,-146 51,-180 71,-215 77,-183 59,-122 32,-28-3,65-28,151-44,178-44,191-41,192-37,185-34,180-39,141-19,44-4,-18 8,-121 19,-161 19,-171 16,-166 13,-134 8,-103 5,-57-6,-7-6,65-1,90 2,103 2,111 2,118 11,91 12,33 11,-49 2,-102-6,-150-6,-163-6,-167-5,-107-4,-56-2,3-2,81-4,120-10,158-14,185-14,174-12,135-8,75 2,9 4,-83 11,-124 14,-152 12,-163 14,-165 19,-138 12,-82 10,-23 2,67-4,110-9,160-8,195-6,242-6,218-2,186 5,126 10,40 18,-72 7,-174-3,-217-9,-244-9,-248-8,-234-11,-188-9,-108-12,-12-10,94-1,154 6,171 6,181 6,205 6,209 3,167 2,95 18,-2 9,-106 5,-152 1,-169-5,-181-3,-176-6,-159-6,-113-4,-54-5,73-2,164-5,209-14,193-13,143-12,66-3,-38 6,-111 10,-137 11,-141 7,-106 7,-67 3,0 3,38 5,62 1,79 8,95 5,95 4,65 5,45 5,23 10,-9 1,-46 1,-78-7,-120-11,-168-10,-181-7,-108-7,-41-3,20-2,86-5,105-13,97-12,91-8,91-14,77-14,46-7,4 9,-25 23,-40 31,-42 33,-36 25,-27 5,-9-7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0:39.98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0:40.89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348 411,'-149'-176,"-49"-59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0:58.28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2:30.76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4:52.25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2144 1,'-20'0,"-38"0,-28 0,-42 8,-67 16,-62 8,-52 6,-22 6,40-5,66-9,71-5,70-7,78-7,104-5,106-4,86-2,51 0,3-2,-50 1,-96 25,-97 26,-84 16,-57-3,-25-12,-3-10,11-8,36-10,30-8,43-8,42-4,25-3,-2-1,-22 3,-27 6,-25 6,-7 0,-5-3,4-2,5-7,-9-9,-18-6,-32-2,-22 2,-11 4,-2 2,17 3,32 2,33 2,50-4,40-5,27-6,-17-8,-42 0,-49 3,-55 6,-67 5,-61 3,-35 4,10 6,33 6,44 2,39-1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2:32.36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2:33.21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2:33.36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2:33.52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0,'12'299,"0"98,-3-11,-2-63,6-70,-1-79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2:33.87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2:34.54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2:42.56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1:12.34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5:30:06.39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09:30.40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1729 2520,'16'0,"23"-4,22-6,12-6,11 1,4 3,-10 2,-12 4,-15 3,-19-3,-20 1,-16 0,-20 1,-18 2,-6 1,0 0,5 1,1 4,3 2,5-1,3 0,3 2,-2 1,0-2,-12-5,-15-8,-11-2,-7-4,-2 0,-2 3,1 2,-3 4,7 1,9 2,7 1,0 0,-3 1,2-1,6 1,20 3,29 10,35 11,22 10,13 7,9-4,-4-8,-10-9,-12-9,-5-5,-2-5,5 2,-2 8,-5 12,5 4,6 7,3 6,5-5,1-16,-1-12,-3-7,2-8,0-3,-2 0,-2 2,-6 3,-7 1,-6 2,-6 1,-15 1,-14 1,-37-1,-25 0,-5 1,-5-1,7 0,-4-4,3-1,-1-1,3 2,4 1,0 1,-3 1,-20-3,-25-6,-3-5,5 0,4 3,7 3,10-1,13 1,13 3,17 10,24 8,23 3,20-2,9-2,16-4,12-3,0-1,1-7,-1-2,-7 1,-4 0,5 1,7 2,8 0,10-2,7-6,-2-5,-4-13,-12-5,-8-2,-8 2,-3 5,-7 8,-7 7,-5 7,-17 3,-18 3,-31 1,-47 0,-14 1,-3-1,2 0,14-1,16 1,11-1,6 0,8 0,7 0,12 0,19-1,44 6,44 1,20-5,5-3,-8-4,-9-6,-12-1,-6 2,-13 2,-8 4,-5-7,-2-4,-5-1,-2-1,-7-1,-5-3,-3 4,-2 3,4 6,1 4,-37 2,-26 6,-20 3,-4 0,-13 4,-7-1,-62-14,-39-5,-32-3,-9 3,-5-3,3 2,9 3,26 2,22 2,32 3,38 4,40 7,38 6,34 3,32 0,12-4,7-5,6-12,11-10,9-7,0-4,-7 1,-1 1,14-5,15-11,10 2,0 6,-9 8,-14 8,-17 6,-10 4,-14 3,-12 5,-10 2,-17 0,-27-1,-39-7,-15-2,-2-1,-117-12,-35-4,14 2,28 4,39 4,39 4,35 7,27 8,19 6,12 5,53 12,46 8,11-2,-9-7,-9-10,-8-12,84-16,17-7,-15-1,-31 2,-31 7,-30 5,-23 3,-17 0,-10 1,-7-1,-5 4,2 5,-1 4,-3 5,4 7,7 3,5 0,-16-4,-15-11,-14-9,-9-4,-5-4,-6 0,0-1,2 1,1 0,3 1,3 0,-3 1,-1 0,1 4,-3 6,-8 10,-10 9,-9 9,-10 5,-3-3,-18-10,3-9,7-8,6-7,6-4,12-3,14 4,24 1,19-1,14 0,12-1,7-5,14-1,20-1,37 5,8 6,-6 3,-8 8,-17 1,-14-3,-5-3,-10-4,-5-4,-6-2,-6-1,4-5,-1-7,-3-1,-2 2,-4 2,-1 2,-3 3,0 1,-1 2,-17 9,-30 2,-29 9,-17 9,-2 3,8 5,9 5,7 3,2-1,5 0,4 0,-3 2,-8-3,0-5,-5-8,-2-10,4-8,7-6,5-4,7-3,3 0,-6-1,-6 0,-8-3,-13-10,0-6,6-4,8-6,16-2,39 0,26-2,16 0,12 3,4 1,7-5,4 2,39 12,4 9,-5 7,-7 5,-3-2,8-9,3-2,6-3,4-3,5 3,-15 3,-19 4,-30 5,-44 2,-33 2,-28 1,-12 1,-6 0,3 4,6 1,7 0,6-2,4-1,-5-1,0-1,0 0,-1-1,1-1,-10 1,-23-21,-4-16,-3 0,0 0,-5 3,4 8,1 7,5 8,11 5,6 4,5 2,5 1,19 1,22-1,37-4,24-1,15-1,4 1,-8 1,-7 1,-6 1,-9 1,1-5,8 0,7 0,14-8,31-9,44-10,45 1,40 5,25 8,48 6,-8 6,12 3,-32 3,-38 1,-61 4,-62 6,-55 5,-40 5,-28-3,-22-3,-42-4,-63-5,-23-7,-11-7,14-3,28 0,25 3,26 2,15 2,14 3,8 0,2 1,-23-12,-29-13,-28-2,-10 4,5 6,12 5,20 5,20 4,16 2,12 2,4 0,15 4,28 10,40 3,25-3,28-3,13-4,79-11,22-6,-4-1,-27-7,-29-1,-28 3,-28 4,-28 3,-22 4,-20 6,-12 3,-9 5,-7 5,-4 4,-31-1,-32-4,-10-4,4-4,0-3,0-1,6-2,2-1,3 0,2 5,-1 5,-9 5,-19 14,-6 1,-18 0,-8-4,-4-8,5-5,18-6,21-3,20-3,15 0,18-2,22 1,32-4,23-10,87-6,48 9,17 10,-13 10,-19 4,-35-1,-29 2,-23 4,-28 2,-24 3,-8 2,-15-4,-12-5,-11-5,-12-4,-18-3,-7-2,-4-2,-1 0,4 0,-2 0,-26-12,-16-4,-6-4,6 3,-10 3,3 5,3 4,4 3,11 2,6 1,12 1,16 4,34 6,23 0,35 4,15-2,1-3,-1-2,-7-4,18-2,1-1,0-1,-6 0,-12-1,-9 9,-13 7,10 9,-3 5,-8 2,-12-5,-14-7,-21-6,-40-1,-40-3,-25-3,-8-2,10-3,17 0,21-1,12-1,-2-3,2-7,9 0,10-7,27-5,38-7,38-2,27-4,50 3,41 13,9 9,-2 6,-14 5,-9 2,-14 0,-10 0,-6 0,9 0,20 3,13 13,8 9,-9-2,-28 1,-42-5,-49-6,-46-6,-26-3,-39-4,-25-2,-5-1,5 0,9 0,15 0,9 1,3-1,6 1,-2 0,4 0,5 0,11-5,17 0,24-1,27 2,37 1,109-29,125 18,14 9,-35 7,-55 3,-61 0,-53 0,-51-2,-40 0,-55-23,-39-11,-22-6,-4 1,10 5,15 9,30 8,31 6,29 4,27-5,34-1,29 5,-2 4,-6 6,-13 6,-18 1,-18-1,-13-2,-61-29,-31-14,-12-6,1 4,18 8,34 13,26 13,19 11,15 13,12 7,-1-2,-3-6,-8-6,-7-5,-8-5,-7-3,1-2,-1-1,-1-9,-6-11,-6-10,-24-29,-9-17,-4-8,3-7,8 13,10 20,9 19,11 17,6 25,11 21,4 10,2 4,3-1,5-1,-1-3,-6-7,-5-7,-11 1,-6-3,-1 1,-2 1,13 6,10-1,1-4,-3-6,1 0,-3-3,-4 1,-4 7,-3 1,-2-8,-1-9,-5-10,-6-7,-5-5,-9 0,-3 0,-3-2,1 9,1 9,1 10,1 9,1 5,1 8,25 45,9 15,2-4,0-4,-7-10,-7-10,-9-10,-1-10,-4-7,-2-5,-3 0,3 14,0 11,-1 5,-1 1,-2 4,-1-6,0-3,-1-3,0-6,-4-27,-6-29,-6-30,1-12,2-1,-1 0,3-12,-6-11,-34-30,-7-2,-3 15,-3 9,4 12,9 9,13 12,9 10,4 13,12 10,7 14,10 20,3 11,5 10,1 3,6-5,0-4,-3-4,-5-1,5 8,-1 1,6 22,-1 4,-4-4,-4-6,-5-9,2-10,2-15,0-19,6-25,0-17,2 0,-3 3,-3-17,-5-18,-12-6,-9 4,-3 11,2 12,3 12,4 18,2 17,11 23,9 22,1 8,-2 2,-3-4,-4-4,-2-4,-3-4,-1-4,-2 0,1-2,-9-17,-3-14,1-35,-2-11,1-4,3-13,3-4,-2 11,-4 16,-8-5,-5 3,-6 4,-15-5,-8-13,1-2,5-4,3 6,4 1,10 7,18 13,28 17,11 22,6 16,2 5,-6 4,2 6,-1-1,-4-1,-8 3,-1 6,-5 0,1 3,-2-1,-2 2,-3-2,-3 2,0-2,-2 1,0 2,-1 0,1-4,-1-4,5-7,5-3,2-2,3-5,7-12,5-11,2-4,0-1,0-1,-5-8,-11-20,-16-29,-6 3,-3 20,2 23,2 20,3 15,2 10,3 6,0 3,1 0,1-1,-1 0,1-1,-1 7,0 3,0-2,1-1,-1-4,0-1,0-3,0-1,-1 0,1-1,0 0,0 1,0-1,0 0,0 1,0-1,0 1,0-13,0-12,0-11,0-12,5-22,-33-72,-16-23,-4 7,10 27,12 35,14 34,13 32,11 25,12 17,6 3,-2-2,-6 2,-3 2,-4-2,0 1,-4-3,-3-3,6-4,0 2,2-6,2-6,3-8,1-9,-2-11,-1-3,-4-4,-4-5,-4-2,-3-2,-7 2,-2-70,-1-24,1 3,-3 17,0 29,1 29,2 25,2 20,1 12,1 7,1 2,1 2,-1-1,0-1,1-2,-1-1,0 0,0-1,0-1,0 1,0-1,0 0,-4 1,-2-1,1 1,1 0,1-1,1 9,-3 16,-1 15,0 11,-2 0,-1 0,2-1,2-7,2-8,1-9,1-5,1-2,0-4,0 0,-4-7,-1 0,0-10,1-13,5-12,3-14,5-4,4-11,2-13,-4-11,-2-9,-3-5,-3 4,-2 5,-1 10,0 8,-1 3,1 5,-1 4,1-2,0 1,-1 15,-3 10,-6 5,-1 9,-3 2,-3 0,-7-15,-4-18,-1-14,0-17,1-3,-3-5,-1 1,5 6,8 17,6 19,15 21,10 20,8 18,4 2,3 3,0 3,1-4,-5-3,-3 3,1 3,-5-3,0-4,-2-4,-5-4,-3-4,2-1,-1-1,2-6,5-5,-1-9,2-10,-1-9,-4-5,1-13,-2-4,-1-22,-3-9,-15-27,-5-10,-1 4,3 3,4 9,3 15,2 16,3 14,0 10,2 6,-1 3,1 2,0 1,-1 7,0 11,1 19,3 18,1 8,1 6,-2-2,-1 0,-1 1,-1 0,-1-3,0-1,0 1,0-4,-1 1,1 1,0-2,0-3,0-5,0-3,0-2,0-2,0 8,0 6,0 1,0-2,0-3,0-4,0-11,0-17,0-14,0-13,0-11,0-20,0-6,4 5,2 2,-14-77,-8-17,-3-3,-1 14,2 28,0 31,3 25,0 22,3 20,3 16,11 24,6 11,5 8,1-1,-2 1,-3 4,-4 2,-2 0,-1-5,-2-7,0-1,-1-5,1-3,-1-4,1-2,-1-1,1 2,0 2,0-1,0-1,0-1,0 0,0-2,-4-4,-5-7,-11-4,-4-1,-4-1,-1-3,1-2,0-1,-3-1,0-1,0 0,2 0,1-1,2 1,0 0,-3 4,-1 1,1 1,-9-2,-13 4,-28-1,-25 0,-8-3,-10-1,-139-47,-34-17,20 3,41 15,39 19,45 13,38 9,35 5,43 2,36-1,33 0,46-1,71 12,31 3,-4-2,-27-3,-31-3,-24-5,9 2,-9 4,-13 0,-7-3,-14-1,-4-3,-4-2,-7-1,-8 0,-10 2,-19 3,-28 3,-24 0,-9-1,-4 2,-10 0,-15 2,-23-1,-3 2,-17 2,-9 0,-24-4,-66-11,-128-2,-115 20,-49 20,7 8,16 21,69 11,72 10,88 7,80-1,66-8,53-5,37-13,26-10,31-5,34-9,28-11,26-11,10-10,-4-6,-3-9,-6-13,-6-2,4 0,-1 9,-4 5,-11 4,-3 1,-4 1,-5 0,3-1,-5 1,0-2,23 5,5 1,-11-1,-28-1,-39-1,-50-14,-28-4,-39-9,-10 0,-7 0,2 4,13 5,3 1,8 3,8 0,6 0,1 0,1-4,3-3,-2-11,-13-14,-3-3,-2 2,-5 4,-1 9,8 2,4-4,1 1,3 1,-20-28,-1-3,10 4,18 8,31 12,50 17,49 21,26 14,16 5,10-1,-4 0,-14-2,-4-4,-7-4,18-25,26-17,54-16,43-12,28-12,3 3,5 8,20 7,10 9,-26 13,-34 7,-55 9,-54 6,-51 11,-39 9,-27 8,-29 1,-30-3,-49-3,-21-4,3-3,-21-2,3-2,10 8,17 3,13-1,-17-7,-19-7,-3-3,9-5,-6-4,6 0,19 3,-17 0,8 1,9 4,13 2,17 3,16 1,16 6,14 6,12 6,15 8,20 9,18 3,10-5,8-8,12-7,9-7,-1-13,45-31,5-10,-3 3,-11 4,-8 5,-14-1,-7 2,7 1,4 3,6 5,-2 7,-6 6,-3 5,-13 3,-16 2,-20 5,-24 2,-43 0,-37-2,-18-1,-20 2,1 1,5 4,5-1,10 2,-17-5,-39-7,-17-9,-21-3,-16 2,-5 1,1 3,23-2,12 0,23 2,22 2,17 1,24 6,24 7,49 9,74 23,40 17,18 2,10-17,-11-37,22-37,-8-13,-8 1,-7 7,-14 10,-14 5,-13 6,-6 0,-9 4,-5 3,2 2,-4 3,4 1,4 1,11 1,11-1,1 1,-13-1,-9 1,-22 3,-22 6,-24 1,-48-1,-44-2,-45-3,-10-3,14 0,2-2,17 0,-54-42,-4-15,13 4,18 9,2 14,9 11,9 8,15 7,1 4,5 2,8 0,14 1,14 3,12 5,12 5,16-1,22-2,22 1,18-3,17-2,15-3,9-7,53-12,18-7,7-1,12-14,14-12,2-4,31 4,6 4,-16 11,-24 10,-36 9,-41 7,-41 8,-37 4,-34 1,-34 0,-17-3,-42 0,-10-2,-14-1,0-1,14 0,-5-5,2 0,6-1,6 2,6 0,4 2,4 1,1 1,9 4,12 6,15 6,13 8,16 8,13 8,23 8,32 19,19 1,16-11,1-15,31-40,-2-20,-14-7,-21 0,-22 5,-18 6,-13 9,-13 10,-14 4,-30 9,-15 2,-32 1,-16 1,-2 1,-4 1,2 5,6 2,6-1,10-5,14-7,10-6,9-6,5-3,21-3,32-1,28 4,56 1,26 0,15 0,8-6,14-18,11-7,-3 2,4 5,21 19,-23 13,-40 4,-38 9,-38 4,-38-3,-41-15,-22-8,-31-14,-16-5,2 1,5 2,-13 4,-1 3,3 3,-1 2,2 0,-15-19,7-7,-24-8,-4 3,6 7,-3 7,6 7,14 6,28 3,55 23,47 12,30 5,18-1,7-5,-2-9,-8-9,-12-5,12-6,1-2,-9-2,-11-1,-7 0,-9 1,-7 0,-5 4,-3 3,-3 3,-13 1,-13-1,-31-3,-15-2,-3-1,-43-15,-127-63,-51-19,-17 2,27 12,34 21,43 19,45 17,41 12,34 8,44 1,44 0,25 1,21 0,12 1,13 0,20 16,28 15,7 2,-9-5,-16 1,-13 0,-8 0,-9-6,-12-7,-7-1,-9-4,-14 1,-13 2,-9-1,-9 1,-80-18,-46-8,-9-3,10 2,18 2,20 4,17 3,13 2,8 1,5-3,18-1,28 1,30 0,23-3,3 0,47 1,14 1,8 7,1 6,-5 2,-13-1,-18-2,-22 3,-20 3,-17-1,-13-2,-14 2,-16-2,-68-7,-41-3,-9-2,6-1,16 0,18 1,16 1,13 0,9 1,21 0,29 8,20 8,11 0,5-2,1-3,-5-4,1-8,12-2,0 2,-8 2,-14 5,-13 5,-13 5,-18 1,-34-4,-36-8,-74-13,-24-5,-18 0,-10 2,-19-15,20-6,5 2,-4 6,-22 8,-46 5,-8 6,8 3,20 2,30 1,34 0,34 1,39-1,32 0,24-1,33 0,37 0,35 5,46 13,14 4,-1-2,-6-4,-14-9,2-11,-11-3,-12-2,-2 2,-8 1,1 2,-2 2,-4 1,-11 5,-9 1,-9 5,-8 5,-8 3,-7 4,-8-3,-21-4,-24-4,-12-5,-8-3,-11-2,4-2,10 1,12-1,11 0,3 0,3 1,-4-5,0 0,2-5,3 0,-2 2,11 2,16 6,23 12,9 7,8 2,8-4,0-5,-1 5,-8 3,-5 11,-3 4,-1 5,0 8,-4 13,-4 8,-6 9,-3 5,-4-5,0-1,-2-3,0-9,0-3,0-4,1-7,-1-9,1-6,0-2,0 2,0-1,-4 2,-10 3,-6 3,-5-5,-10-14,-3-15,0-18,7-15,9-12,-10-54,-2-30,-13-22,-2-5,2-2,6 11,5 22,9 17,10 30,10 30,8 27,3 19,5 13,1 7,-1 12,-2 3,6 3,5 2,4-3,-2 0,-5-3,-4-6,-4-3,0-3,0-3,-2-1,-1-1,-2 0,-1-1,-1 1,4-4,5-5,2-10,2-13,0-15,-3-7,-7-44,-8-19,-4 3,0 8,2 14,6 26,7 30,3 29,8 28,2 15,-4 10,-3-3,-4-8,-3-11,-3-8,-1-8,-2-5,5 2,0 0,5 3,5-3,3-8,4-10,2-12,-2-10,3-11,-2-7,-52-136,-19-57,-3-33,4-35,10 14,12 21,9 36,9 32,5 38,3 53,6 59,6 45,1 25,2 16,4 7,-3 3,-3-5,-4-7,-3 2,-3-1,-2 2,-2-5,1-6,3 0,10 9,7 1,4 5,3 10,4 6,6 13,5 9,-1 1,-6-11,2 6,8 0,9 2,-1 3,-9-2,-8-16,-10-13,-10-13,-7-19,-1-27,-2-26,-2-14,-1-9,-2-1,-1 0,-9-102,-2-46,0 1,2 26,2 32,-5 28,-6 10,-3-40,2-2,4 20,8 38,19 54,6 49,6 24,2 18,-4 2,-4 3,-7-7,0-4,2-4,-1-3,1 3,3 1,12 3,4 1,6 8,0 0,-1-2,4-4,9 0,0-1,-1-7,-4-12,-5-8,-6-11,-4-8,-3-6,-2-5,-5-7,-7-6,-67-144,-25-63,1-14,13 2,19 19,16 25,14 27,9 24,7 31,2 28,1 19,1 11,3-3,4 2,6 13,7 25,4 23,2 30,-5 23,-2 14,-5 6,-1-5,4-6,4-13,13-13,14-11,18-11,11-11,-1-4,3 0,0 6,-2 4,-14 2,6 10,0 2,-5 0,-10-2,-14-3,-11-3,-10-2,-6-6,3-10,2-16,-2-11,-5-7,-5-8,-4-12,-58-127,-23-40,-9 3,7 29,16 40,22 48,23 43,26 47,28 36,21 24,8 31,5 9,4-9,-4-11,-9-15,2-10,-7-11,-9-8,-8-6,-7-8,-6-8,-7-11,-7-9,-6-17,-4-13,-8-8,-23-56,-20-19,-6 2,1 13,11 20,7 24,9 13,10 12,11 11,18 10,8 11,0 10,0 9,-4 5,0 4,0 9,2 9,2 8,1 0,5 1,2-2,4-4,1-6,7-9,8-7,9-3,11 17,23 13,67 45,10 10,-19-8,-40-22,-51-23,-52-21,-41-15,-23-12,-6-5,-5-4,1-1,-2 1,-1 1,-2-4,-9-4,-21-1,-6 2,3 3,-2 2,0 2,6-7,7-5,7-1,14 3,15 3,13 4,18 2,30-2,44-4,43-4,90-26,31-6,-8 6,-22 13,-25 11,-35 9,-26 9,-12 9,-12 2,-14 0,-9-4,-8 2,-7-1,-5-3,-4 2,-1 4,-1 8,4 4,-2 3,19 13,15 8,19 12,8 4,-2 0,-15-7,-16-14,-16-5,-14-6,-12-4,-20-3,-33-5,-40-3,-9-4,-32 8,-15 13,-73 64,-46 60,-5 25,26-7,27-12,29-22,19-14,21-16,8-16,-2-14,9-19,-3-19,6-18,-4-9,-2-3,-9 4,7 7,21 7,20 8,18 8,16 4,17-2,16 3,28 0,26-1,28 0,12-2,19 0,12-1,-9 4,-19 1,-15 3,8 14,5 2,-2 2,0 0,4-1,-1-3,-10-7,-12-6,-14-4,-13-3,-12-3,-7-4,-6-3,-1-3,-2 0,0 1,1-2,0-2,-3-4,-14-66,-12-334,-9-120,-2 19,-6 50,-8 76,6 84,11 78,12 73,16 55,13 37,10-54,8-16,-16-93,-10-25,-2 5,-2 33,7 40,7 41,7 36,7 25,3 18,4 9,-4 9,-1 14,1 12,-4 3,0-1,-3-3,1-3,-3 0,-4 3,-2 0,-3-3,-1-3,-2-2,8 2,6 0,2-1,1 3,3 4,2 8,1 5,1 3,-3-4,2 2,3-3,-4-5,-2-7,1-4,1-8,-4-4,-5-2,0 2,1 0,-1 2,-3 1,1 1,-1 0,-2 5,1-3,-1-10,-1-11,-2-8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09:34.241"/>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3114 0,'-55'0,"-55"13,-43 12,-54 15,-75 26,-71 13,-15-1,-2-15,39-5,45-9,59-12,64-8,55-5,38-7,40 3,74 1,38-2,23-5,14-4,-1-4,-12-4,-15-5,-20-3,-17 0,-13 1,-2-8,18 0,12-4,11 2,4 4,-3-1,-8 1,-7 3,-11 3,-11 3,-8 0,-7 2,1 0,4 1,8-5,5-1,8 0,2 1,1 1,-6 1,-4 1,0 5,-10 6,-15 1,-24-2,-16-1,-13-3,-6-2,-18-6,-12-2,-12 0,-13 0,-9 6,-20 2,-32 10,-2 2,-1-2,14-2,13-4,26-2,24-3,23-1,16-1,18 3,26 6,20 2,19-2,35-2,17-7,13-11,5-9,-1-4,7 1,6 5,5 2,-5 2,3 5,7-1,45 2,54 1,66-9,46-12,51-17,25-18,-50-2,-86 9,-90 19,-113 16,-125 11,-81 21,-57 15,-32 4,-9 2,3-6,26-6,21-3,30-4,35 0,27-3,22-2,5-3,-7-3,-18-1,-9-1,2 0,7 0,11-1,13 1,7-1,12 5,14 6,16 5,12 0,13 2,7-2,11-4,3-3,-2-4,1-1,2-3,9 0,26-9,3-3,1 0,-6 3,-16-2,-9 2,-11-3,-23 2,-45 1,-22 4,-74 1,-54-6,-38-6,4 0,26 2,31 4,30 4,23 2,21 2,15 2,10 1,11-1,16 1,39 0,42 3,17 7,8 4,-4 0,-11-2,-7-4,11-3,3-3,-1-1,-6-2,-3 0,-1-5,3-1,8 0,4 1,6 2,11 1,7 1,-6 0,-5 1,-13 0,-7 1,-11-1,-14 4,-28 2,-40 4,-50 12,-17 3,-29 2,-3-5,3-5,19-2,13-3,-11-4,-30-24,3-10,10 1,17 3,18 6,10 6,9 4,11 4,2-3,2 0,4 1,6 1,6 1,-1 1,2 0,6 9,100 33,37 13,17-2,3-11,-17-11,-18-16,-10-14,10-24,19-7,5-4,5 5,-4 7,0-1,-4 4,-2 6,-11 4,-7 0,-7 3,-15 1,-12 2,-12 2,-11 1,1 1,1 0,-2 1,-3-1,-9 5,-9 5,-11 5,-20 4,-42 0,-36-5,-16 1,-11 1,7-2,-4-3,-3-4,14-3,-9 7,-82-29,-25-11,17 4,13 6,30 6,30 6,11 3,14 3,-5 2,-5 0,4 0,9 0,12 0,18 0,20 3,37 10,45 3,30-2,21-3,10-8,1-10,2-6,60-15,8-3,48 17,-8 10,-18 6,-11-2,-9-5,-13-3,3-3,3-4,4-1,-8-1,-1-7,23-11,-13-1,-31 7,-33 7,-42 7,-48 15,-79 19,-53 16,-23 4,-7 1,9-3,13-8,16-9,20-7,12-8,8-3,13-3,5 2,7 2,8 0,15-1,13-1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0:23.401"/>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2595 593,'-88'-4,"-111"-19,83 7,40 6,-1-1,-92 0,-948 13,1101 0,29 3,35 3,29-5,0-3,123-15,-65 3,-118 11,581-15,-473 29,29 1,-58-17,99-15,-99 7,-48 5,-1-2,1-1,60-22,-103 29,0 0,0 0,0-1,0 1,-1-1,1 0,-1 0,0-1,0 0,0 1,6-9,-9 10,0 1,0-1,0 0,0 1,-1-1,1 0,0 0,-1 1,0-1,1 0,-1 0,0 0,0 0,0 0,0 0,0 0,-1 1,1-1,-1 0,1 0,-1 0,1 1,-1-1,0 0,0 1,0-1,0 0,0 1,0-1,-1 1,1 0,0-1,-1 1,1 0,-1 0,-2-2,-8-5,0 0,0 1,-1 1,0 0,-23-7,-74-16,82 22,-329-69,-6 2,27 6,294 59,-1 2,1 1,-1 3,0 1,-1 2,1 3,0 1,1 1,-1 3,1 2,-48 17,45-14,0-2,-1-2,-91 5,-145-14,157-2,115 2,-29-1,-39 6,65-4,-1 2,1 0,0 0,0 1,0 1,-19 10,25-11,-1 0,1 0,-1 1,2 0,-1 1,0 0,1 0,0 0,0 0,-6 11,10-13,0 0,0 0,1 0,-1 0,1 1,0-1,0 0,0 1,1-1,0 1,-1-1,2 0,-1 1,0-1,1 1,0-1,0 0,0 1,1-1,-1 0,5 8,5 8,0-1,2 0,0-1,1 0,22 21,-24-27,1 0,1-1,0-1,0 0,1 0,0-2,24 11,-31-16,0-1,0 0,1-1,-1 1,0-1,0-1,1 0,-1 0,0 0,0-1,1 0,-1-1,0 0,0 0,0-1,-1 0,15-8,4-4,-2-2,0 0,37-36,-13 10,-43 39,60-51,3 2,122-71,-163 110,1 2,0 0,0 2,47-11,-55 17,1 1,-1 1,1 1,-1 1,1 1,-1 0,36 8,46 17,-45-10,94 12,434 4,-419-34,103 4,-249-1,-1 1,1 1,24 7,-37-8,0 0,0 1,0 0,0 0,0 0,-1 1,1 0,-1 1,0-1,0 1,7 8,-10-9,-1-1,0 1,0 0,0 0,0-1,-1 1,1 1,-1-1,0 0,0 0,-1 0,1 0,-1 1,0-1,0 0,-1 0,1 1,-1-1,0 0,0 0,0 0,0 0,-1 0,-2 5,-2 3,-1 0,0-1,-1 0,0 0,0-1,-15 14,9-12,0-2,0 0,-1-1,-1 0,1-1,-1-1,0 0,-1-1,0-1,0-1,-18 3,-23 1,-115 3,-9-16,-288-46,390 40,-1 5,0 2,1 4,-1 4,-83 14,33-3,-248-6,291-10,79 1,0 0,0 0,0-1,0 0,0-1,0 0,0 0,1-1,-1 0,-13-7,22 9,-1 1,1 0,0 0,0 0,0 0,-1 0,1-1,0 1,0 0,0 0,-1 0,1-1,0 1,0 0,0 0,0-1,0 1,0 0,-1 0,1-1,0 1,0 0,0-1,0 1,0 0,0 0,0-1,0 1,0 0,0 0,0-1,1 1,-1 0,0 0,0-1,10-5,16 0,41-1,1 3,80 7,-22 0,9-4,169 3,-238 5,-1 3,0 3,99 32,33 8,-157-45,0-1,1-3,43 0,-67-4,0-1,-1-1,1-1,-1-1,28-9,73-39,-92 40,0 2,1 1,0 1,31-6,-10 1,-46 12,0 1,1-1,-1 0,1 1,-1-1,0 0,1 0,-1 0,0 0,0 0,0 0,1 0,-1 0,0 0,-1-1,1 1,0 0,0-1,0 1,-1 0,1-1,-1 1,1-1,-1 1,0-1,1-2,-2 2,1 1,0 0,-1 0,1-1,-1 1,0 0,1 0,-1 0,0 0,0 0,0 0,0 0,0 0,0 0,0 1,0-1,0 0,0 1,0-1,0 0,-1 1,1-1,0 1,0 0,-1 0,-1-1,-38-4,35 5,-274-42,62 6,-493-30,652 60,0-3,-78-22,-107-46,170 52,59 20,-47-14,57 18,0 0,0 0,0 0,0 1,0-1,0 1,-1 1,1-1,-5 2,10-2,0 0,0 0,0 0,0 0,0 0,0 0,1 0,-1 0,0 0,0 0,0 0,0 0,0 0,0 0,0 0,0 0,1 1,-1-1,0 0,0 0,0 0,0 0,0 0,0 0,0 0,0 1,0-1,0 0,0 0,0 0,0 0,0 0,0 0,0 0,0 1,0-1,0 0,0 0,0 0,0 0,0 0,0 0,0 1,0-1,0 0,0 0,0 0,0 0,0 0,0 0,0 0,-1 0,1 1,0-1,0 0,0 0,0 0,0 0,0 0,0 0,0 0,-1 0,1 0,13 5,48 3,1-2,-1-2,79-7,-46 2,65-1,333 4,-270 9,98 2,-271-13,-9-2,0 3,71 9,-98-7,-1 0,1 0,-1 1,0 1,0 0,0 0,-1 1,0 1,0 0,-1 1,1 0,15 16,-25-22,1-1,-1 0,0 1,0-1,0 0,0 1,0-1,0 1,0 0,-1-1,1 1,-1 0,1-1,-1 1,0 0,1-1,-1 1,0 0,0 0,-1 2,1-3,0 0,-1 0,0 0,1-1,-1 1,0 0,1-1,-1 1,0 0,0-1,1 1,-1-1,0 1,0-1,0 1,0-1,0 0,0 0,1 1,-1-1,0 0,0 0,0 0,0 0,0 0,0 0,0 0,0 0,0 0,0-1,0 1,0 0,0-1,0 1,1 0,-1-1,-1 0,1 1,0-1,0 1,0 0,0 0,0 0,0-1,0 1,0-1,0 1,1 0,-1-1,0 0,0 1,1-1,-1 1,0-1,1 0,-1 1,0-1,1 0,-1 0,1 0,-1 1,1-1,0 0,-1 0,1 0,0 0,0 0,-1 0,1 0,0-1,1 0,0 1,-1 0,1 0,0 0,0 0,0 0,0 0,0 0,0 0,1 0,-1 0,0 1,0-1,1 0,-1 1,0-1,1 1,-1 0,0-1,1 1,-1 0,2 0,28-3,0 1,-1 2,1 1,0 1,33 8,-9-3,-22-3,50-1,-82-3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30T14:11:21.50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4226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7560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0404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99765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2355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7230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9510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77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238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4200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902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119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706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661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052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5/30/2022</a:t>
            </a:fld>
            <a:endParaRPr lang="en-US" dirty="0"/>
          </a:p>
        </p:txBody>
      </p:sp>
    </p:spTree>
    <p:extLst>
      <p:ext uri="{BB962C8B-B14F-4D97-AF65-F5344CB8AC3E}">
        <p14:creationId xmlns:p14="http://schemas.microsoft.com/office/powerpoint/2010/main" val="265620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5/30/2022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38732381"/>
      </p:ext>
    </p:extLst>
  </p:cSld>
  <p:clrMap bg1="lt1" tx1="dk1" bg2="lt2" tx2="dk2" accent1="accent1" accent2="accent2" accent3="accent3" accent4="accent4" accent5="accent5" accent6="accent6" hlink="hlink" folHlink="folHlink"/>
  <p:sldLayoutIdLst>
    <p:sldLayoutId id="2147484107" r:id="rId1"/>
    <p:sldLayoutId id="2147484108" r:id="rId2"/>
    <p:sldLayoutId id="2147484109" r:id="rId3"/>
    <p:sldLayoutId id="2147484110" r:id="rId4"/>
    <p:sldLayoutId id="2147484111" r:id="rId5"/>
    <p:sldLayoutId id="2147484112" r:id="rId6"/>
    <p:sldLayoutId id="2147484113" r:id="rId7"/>
    <p:sldLayoutId id="2147484114" r:id="rId8"/>
    <p:sldLayoutId id="2147484115" r:id="rId9"/>
    <p:sldLayoutId id="2147484116" r:id="rId10"/>
    <p:sldLayoutId id="2147484117" r:id="rId11"/>
    <p:sldLayoutId id="2147484118" r:id="rId12"/>
    <p:sldLayoutId id="2147484119" r:id="rId13"/>
    <p:sldLayoutId id="2147484120" r:id="rId14"/>
    <p:sldLayoutId id="2147484121" r:id="rId15"/>
    <p:sldLayoutId id="21474841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customXml" Target="../ink/ink36.xml"/><Relationship Id="rId1" Type="http://schemas.openxmlformats.org/officeDocument/2006/relationships/slideLayout" Target="../slideLayouts/slideLayout1.xml"/><Relationship Id="rId6" Type="http://schemas.openxmlformats.org/officeDocument/2006/relationships/customXml" Target="../ink/ink38.xml"/><Relationship Id="rId5" Type="http://schemas.openxmlformats.org/officeDocument/2006/relationships/image" Target="../media/image35.png"/><Relationship Id="rId4" Type="http://schemas.openxmlformats.org/officeDocument/2006/relationships/customXml" Target="../ink/ink37.xml"/></Relationships>
</file>

<file path=ppt/slides/_rels/slide14.xml.rels><?xml version="1.0" encoding="UTF-8" standalone="yes"?>
<Relationships xmlns="http://schemas.openxmlformats.org/package/2006/relationships"><Relationship Id="rId8" Type="http://schemas.openxmlformats.org/officeDocument/2006/relationships/customXml" Target="../ink/ink42.xml"/><Relationship Id="rId13" Type="http://schemas.openxmlformats.org/officeDocument/2006/relationships/customXml" Target="../ink/ink45.xml"/><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41.png"/><Relationship Id="rId17" Type="http://schemas.openxmlformats.org/officeDocument/2006/relationships/image" Target="../media/image9.jpeg"/><Relationship Id="rId2" Type="http://schemas.openxmlformats.org/officeDocument/2006/relationships/customXml" Target="../ink/ink39.xml"/><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41.xml"/><Relationship Id="rId11" Type="http://schemas.openxmlformats.org/officeDocument/2006/relationships/customXml" Target="../ink/ink44.xml"/><Relationship Id="rId5" Type="http://schemas.openxmlformats.org/officeDocument/2006/relationships/image" Target="../media/image38.png"/><Relationship Id="rId15" Type="http://schemas.openxmlformats.org/officeDocument/2006/relationships/customXml" Target="../ink/ink46.xml"/><Relationship Id="rId10" Type="http://schemas.openxmlformats.org/officeDocument/2006/relationships/image" Target="../media/image40.png"/><Relationship Id="rId4" Type="http://schemas.openxmlformats.org/officeDocument/2006/relationships/customXml" Target="../ink/ink40.xml"/><Relationship Id="rId9" Type="http://schemas.openxmlformats.org/officeDocument/2006/relationships/customXml" Target="../ink/ink43.xml"/><Relationship Id="rId1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illustrations/thank-you-text-message-note-394180/" TargetMode="External"/><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4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3" Type="http://schemas.openxmlformats.org/officeDocument/2006/relationships/customXml" Target="../ink/ink11.xml"/><Relationship Id="rId18" Type="http://schemas.openxmlformats.org/officeDocument/2006/relationships/image" Target="../media/image13.png"/><Relationship Id="rId26" Type="http://schemas.openxmlformats.org/officeDocument/2006/relationships/image" Target="../media/image16.png"/><Relationship Id="rId39" Type="http://schemas.openxmlformats.org/officeDocument/2006/relationships/image" Target="../media/image21.png"/><Relationship Id="rId21" Type="http://schemas.openxmlformats.org/officeDocument/2006/relationships/customXml" Target="../ink/ink15.xml"/><Relationship Id="rId34" Type="http://schemas.openxmlformats.org/officeDocument/2006/relationships/customXml" Target="../ink/ink24.xml"/><Relationship Id="rId42" Type="http://schemas.openxmlformats.org/officeDocument/2006/relationships/customXml" Target="../ink/ink28.xml"/><Relationship Id="rId47" Type="http://schemas.openxmlformats.org/officeDocument/2006/relationships/image" Target="../media/image25.png"/><Relationship Id="rId50" Type="http://schemas.openxmlformats.org/officeDocument/2006/relationships/customXml" Target="../ink/ink32.xml"/><Relationship Id="rId7" Type="http://schemas.openxmlformats.org/officeDocument/2006/relationships/customXml" Target="../ink/ink8.xml"/><Relationship Id="rId2" Type="http://schemas.openxmlformats.org/officeDocument/2006/relationships/customXml" Target="../ink/ink6.xml"/><Relationship Id="rId16" Type="http://schemas.openxmlformats.org/officeDocument/2006/relationships/image" Target="../media/image12.png"/><Relationship Id="rId29" Type="http://schemas.openxmlformats.org/officeDocument/2006/relationships/customXml" Target="../ink/ink21.xml"/><Relationship Id="rId11" Type="http://schemas.openxmlformats.org/officeDocument/2006/relationships/customXml" Target="../ink/ink10.xml"/><Relationship Id="rId24" Type="http://schemas.openxmlformats.org/officeDocument/2006/relationships/customXml" Target="../ink/ink17.xml"/><Relationship Id="rId32" Type="http://schemas.openxmlformats.org/officeDocument/2006/relationships/customXml" Target="../ink/ink23.xml"/><Relationship Id="rId37" Type="http://schemas.openxmlformats.org/officeDocument/2006/relationships/image" Target="../media/image20.png"/><Relationship Id="rId40" Type="http://schemas.openxmlformats.org/officeDocument/2006/relationships/customXml" Target="../ink/ink27.xml"/><Relationship Id="rId45" Type="http://schemas.openxmlformats.org/officeDocument/2006/relationships/image" Target="../media/image24.png"/><Relationship Id="rId5" Type="http://schemas.openxmlformats.org/officeDocument/2006/relationships/customXml" Target="../ink/ink7.xml"/><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customXml" Target="../ink/ink20.xml"/><Relationship Id="rId36" Type="http://schemas.openxmlformats.org/officeDocument/2006/relationships/customXml" Target="../ink/ink25.xml"/><Relationship Id="rId49" Type="http://schemas.openxmlformats.org/officeDocument/2006/relationships/image" Target="../media/image26.png"/><Relationship Id="rId10" Type="http://schemas.openxmlformats.org/officeDocument/2006/relationships/image" Target="../media/image9.png"/><Relationship Id="rId19" Type="http://schemas.openxmlformats.org/officeDocument/2006/relationships/customXml" Target="../ink/ink14.xml"/><Relationship Id="rId31" Type="http://schemas.openxmlformats.org/officeDocument/2006/relationships/image" Target="../media/image17.png"/><Relationship Id="rId44" Type="http://schemas.openxmlformats.org/officeDocument/2006/relationships/customXml" Target="../ink/ink29.xml"/><Relationship Id="rId52" Type="http://schemas.openxmlformats.org/officeDocument/2006/relationships/image" Target="../media/image6.jpeg"/><Relationship Id="rId4" Type="http://schemas.openxmlformats.org/officeDocument/2006/relationships/image" Target="../media/image6.png"/><Relationship Id="rId9" Type="http://schemas.openxmlformats.org/officeDocument/2006/relationships/customXml" Target="../ink/ink9.xml"/><Relationship Id="rId14" Type="http://schemas.openxmlformats.org/officeDocument/2006/relationships/image" Target="../media/image11.png"/><Relationship Id="rId22" Type="http://schemas.openxmlformats.org/officeDocument/2006/relationships/image" Target="../media/image15.png"/><Relationship Id="rId27" Type="http://schemas.openxmlformats.org/officeDocument/2006/relationships/customXml" Target="../ink/ink19.xml"/><Relationship Id="rId30" Type="http://schemas.openxmlformats.org/officeDocument/2006/relationships/customXml" Target="../ink/ink22.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31.xml"/><Relationship Id="rId8" Type="http://schemas.openxmlformats.org/officeDocument/2006/relationships/image" Target="../media/image8.png"/><Relationship Id="rId51" Type="http://schemas.openxmlformats.org/officeDocument/2006/relationships/image" Target="../media/image27.png"/><Relationship Id="rId12" Type="http://schemas.openxmlformats.org/officeDocument/2006/relationships/image" Target="../media/image10.png"/><Relationship Id="rId17" Type="http://schemas.openxmlformats.org/officeDocument/2006/relationships/customXml" Target="../ink/ink13.xml"/><Relationship Id="rId25" Type="http://schemas.openxmlformats.org/officeDocument/2006/relationships/customXml" Target="../ink/ink18.xml"/><Relationship Id="rId33" Type="http://schemas.openxmlformats.org/officeDocument/2006/relationships/image" Target="../media/image18.png"/><Relationship Id="rId38" Type="http://schemas.openxmlformats.org/officeDocument/2006/relationships/customXml" Target="../ink/ink26.xml"/><Relationship Id="rId46" Type="http://schemas.openxmlformats.org/officeDocument/2006/relationships/customXml" Target="../ink/ink30.xml"/><Relationship Id="rId20" Type="http://schemas.openxmlformats.org/officeDocument/2006/relationships/image" Target="../media/image14.png"/><Relationship Id="rId41"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customXml" Target="../ink/ink33.xml"/><Relationship Id="rId7" Type="http://schemas.openxmlformats.org/officeDocument/2006/relationships/customXml" Target="../ink/ink35.xml"/><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customXml" Target="../ink/ink34.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A31E-5EDE-4D9E-A047-70C5A6B67F9F}"/>
              </a:ext>
            </a:extLst>
          </p:cNvPr>
          <p:cNvSpPr>
            <a:spLocks noGrp="1"/>
          </p:cNvSpPr>
          <p:nvPr>
            <p:ph type="ctrTitle"/>
          </p:nvPr>
        </p:nvSpPr>
        <p:spPr>
          <a:xfrm>
            <a:off x="490194" y="1734532"/>
            <a:ext cx="10492032" cy="1432874"/>
          </a:xfrm>
        </p:spPr>
        <p:txBody>
          <a:bodyPr>
            <a:normAutofit/>
          </a:bodyPr>
          <a:lstStyle/>
          <a:p>
            <a:pPr algn="ctr"/>
            <a:r>
              <a:rPr lang="en-US" sz="2400" b="1">
                <a:solidFill>
                  <a:srgbClr val="FF0000"/>
                </a:solidFill>
                <a:effectLst/>
                <a:latin typeface="Times New Roman" panose="02020603050405020304" pitchFamily="18" charset="0"/>
                <a:cs typeface="Times New Roman" panose="02020603050405020304" pitchFamily="18" charset="0"/>
              </a:rPr>
              <a:t> ELECTRONICS AND COMMUNICATION ENGINEERING</a:t>
            </a:r>
            <a:br>
              <a:rPr lang="en-US" dirty="0">
                <a:effectLst/>
              </a:rPr>
            </a:br>
            <a:endParaRPr lang="en-US" dirty="0"/>
          </a:p>
        </p:txBody>
      </p:sp>
      <p:sp>
        <p:nvSpPr>
          <p:cNvPr id="3" name="Subtitle 2">
            <a:extLst>
              <a:ext uri="{FF2B5EF4-FFF2-40B4-BE49-F238E27FC236}">
                <a16:creationId xmlns:a16="http://schemas.microsoft.com/office/drawing/2014/main" id="{1BBA925B-42A5-4826-A381-43E7482172A9}"/>
              </a:ext>
            </a:extLst>
          </p:cNvPr>
          <p:cNvSpPr>
            <a:spLocks noGrp="1"/>
          </p:cNvSpPr>
          <p:nvPr>
            <p:ph type="subTitle" idx="1"/>
          </p:nvPr>
        </p:nvSpPr>
        <p:spPr>
          <a:xfrm>
            <a:off x="386499" y="2667787"/>
            <a:ext cx="11225398" cy="4076890"/>
          </a:xfrm>
        </p:spPr>
        <p:txBody>
          <a:bodyPr>
            <a:normAutofit/>
          </a:bodyPr>
          <a:lstStyle/>
          <a:p>
            <a:pPr algn="ctr"/>
            <a:r>
              <a:rPr lang="en-US" sz="2800" b="1" dirty="0">
                <a:solidFill>
                  <a:srgbClr val="00B050"/>
                </a:solidFill>
                <a:effectLst/>
                <a:latin typeface="Times New Roman" panose="02020603050405020304" pitchFamily="18" charset="0"/>
                <a:cs typeface="Times New Roman" panose="02020603050405020304" pitchFamily="18" charset="0"/>
              </a:rPr>
              <a:t>TEMPERATURE AND HUMIDITY MONITORING AND </a:t>
            </a:r>
            <a:r>
              <a:rPr lang="en-US" sz="2800" b="1" dirty="0">
                <a:solidFill>
                  <a:srgbClr val="00B050"/>
                </a:solidFill>
                <a:latin typeface="Times New Roman" panose="02020603050405020304" pitchFamily="18" charset="0"/>
                <a:cs typeface="Times New Roman" panose="02020603050405020304" pitchFamily="18" charset="0"/>
              </a:rPr>
              <a:t>RASING</a:t>
            </a:r>
            <a:r>
              <a:rPr lang="en-US" sz="2800" b="1" dirty="0">
                <a:solidFill>
                  <a:srgbClr val="00B050"/>
                </a:solidFill>
                <a:effectLst/>
                <a:latin typeface="Times New Roman" panose="02020603050405020304" pitchFamily="18" charset="0"/>
                <a:cs typeface="Times New Roman" panose="02020603050405020304" pitchFamily="18" charset="0"/>
              </a:rPr>
              <a:t> EMAIL AND SMS ALERT USING ESP32</a:t>
            </a:r>
          </a:p>
          <a:p>
            <a:pPr algn="l"/>
            <a:r>
              <a:rPr lang="en-US" sz="2000" b="1" dirty="0">
                <a:solidFill>
                  <a:srgbClr val="C00000"/>
                </a:solidFill>
                <a:latin typeface="Times New Roman" panose="02020603050405020304" pitchFamily="18" charset="0"/>
                <a:cs typeface="Times New Roman" panose="02020603050405020304" pitchFamily="18" charset="0"/>
              </a:rPr>
              <a:t>PRESENTED BY                                                                                    GUIDE</a:t>
            </a:r>
          </a:p>
          <a:p>
            <a:pPr algn="l"/>
            <a:r>
              <a:rPr lang="en-US" sz="2000" b="1" dirty="0">
                <a:solidFill>
                  <a:srgbClr val="002060"/>
                </a:solidFill>
                <a:latin typeface="Times New Roman" panose="02020603050405020304" pitchFamily="18" charset="0"/>
                <a:cs typeface="Times New Roman" panose="02020603050405020304" pitchFamily="18" charset="0"/>
              </a:rPr>
              <a:t>V.PAVAN MANIKANTA KUMAR </a:t>
            </a:r>
            <a:r>
              <a:rPr lang="en-US" sz="2000" b="1" dirty="0">
                <a:solidFill>
                  <a:srgbClr val="002060"/>
                </a:solidFill>
                <a:effectLst/>
                <a:latin typeface="Times New Roman" panose="02020603050405020304" pitchFamily="18" charset="0"/>
                <a:cs typeface="Times New Roman" panose="02020603050405020304" pitchFamily="18" charset="0"/>
              </a:rPr>
              <a:t>(20475A0407)                             </a:t>
            </a:r>
            <a:r>
              <a:rPr lang="en-US" sz="2000" b="1" dirty="0" err="1">
                <a:solidFill>
                  <a:srgbClr val="002060"/>
                </a:solidFill>
                <a:effectLst/>
                <a:latin typeface="Times New Roman" panose="02020603050405020304" pitchFamily="18" charset="0"/>
                <a:cs typeface="Times New Roman" panose="02020603050405020304" pitchFamily="18" charset="0"/>
              </a:rPr>
              <a:t>Mr.N.SRINIVASA</a:t>
            </a:r>
            <a:r>
              <a:rPr lang="en-US" sz="2000" b="1" dirty="0">
                <a:solidFill>
                  <a:srgbClr val="002060"/>
                </a:solidFill>
                <a:effectLst/>
                <a:latin typeface="Times New Roman" panose="02020603050405020304" pitchFamily="18" charset="0"/>
                <a:cs typeface="Times New Roman" panose="02020603050405020304" pitchFamily="18" charset="0"/>
              </a:rPr>
              <a:t> RAO</a:t>
            </a:r>
          </a:p>
          <a:p>
            <a:pPr algn="l"/>
            <a:r>
              <a:rPr lang="en-US" sz="2000" b="1" dirty="0">
                <a:solidFill>
                  <a:srgbClr val="002060"/>
                </a:solidFill>
                <a:latin typeface="Times New Roman" panose="02020603050405020304" pitchFamily="18" charset="0"/>
                <a:cs typeface="Times New Roman" panose="02020603050405020304" pitchFamily="18" charset="0"/>
              </a:rPr>
              <a:t>P.V.GANESH                                     (19471A04G5)                                          </a:t>
            </a:r>
          </a:p>
          <a:p>
            <a:pPr algn="l"/>
            <a:r>
              <a:rPr lang="en-US" sz="2000" b="1" dirty="0">
                <a:solidFill>
                  <a:srgbClr val="002060"/>
                </a:solidFill>
                <a:latin typeface="Times New Roman" panose="02020603050405020304" pitchFamily="18" charset="0"/>
                <a:cs typeface="Times New Roman" panose="02020603050405020304" pitchFamily="18" charset="0"/>
              </a:rPr>
              <a:t>SK. DARIYAVALI</a:t>
            </a:r>
            <a:r>
              <a:rPr lang="en-US" sz="2000" b="1" dirty="0">
                <a:solidFill>
                  <a:srgbClr val="002060"/>
                </a:solidFill>
                <a:effectLst/>
                <a:latin typeface="Times New Roman" panose="02020603050405020304" pitchFamily="18" charset="0"/>
                <a:cs typeface="Times New Roman" panose="02020603050405020304" pitchFamily="18" charset="0"/>
              </a:rPr>
              <a:t>                             (19471A04H2)</a:t>
            </a:r>
          </a:p>
          <a:p>
            <a:pPr algn="l"/>
            <a:r>
              <a:rPr lang="en-US" sz="2000" b="1" dirty="0">
                <a:solidFill>
                  <a:srgbClr val="002060"/>
                </a:solidFill>
                <a:latin typeface="Times New Roman" panose="02020603050405020304" pitchFamily="18" charset="0"/>
                <a:cs typeface="Times New Roman" panose="02020603050405020304" pitchFamily="18" charset="0"/>
              </a:rPr>
              <a:t>N.JAGADEESH                                (20475A0408)</a:t>
            </a:r>
          </a:p>
          <a:p>
            <a:pPr algn="l"/>
            <a:r>
              <a:rPr lang="en-US" sz="2000" b="1" dirty="0">
                <a:solidFill>
                  <a:srgbClr val="002060"/>
                </a:solidFill>
                <a:latin typeface="Times New Roman" panose="02020603050405020304" pitchFamily="18" charset="0"/>
                <a:cs typeface="Times New Roman" panose="02020603050405020304" pitchFamily="18" charset="0"/>
              </a:rPr>
              <a:t>S.GOPI                                               (19471A04G8)</a:t>
            </a:r>
          </a:p>
          <a:p>
            <a:pPr algn="l"/>
            <a:endParaRPr lang="en-US" sz="2000" b="1" dirty="0">
              <a:solidFill>
                <a:srgbClr val="002060"/>
              </a:solidFill>
              <a:effectLst/>
              <a:latin typeface="Times New Roman" panose="02020603050405020304" pitchFamily="18" charset="0"/>
              <a:cs typeface="Times New Roman" panose="02020603050405020304" pitchFamily="18" charset="0"/>
            </a:endParaRPr>
          </a:p>
          <a:p>
            <a:pPr algn="l"/>
            <a:endParaRPr lang="en-US" sz="3200" b="1" dirty="0">
              <a:solidFill>
                <a:schemeClr val="accent3">
                  <a:lumMod val="75000"/>
                </a:schemeClr>
              </a:solidFill>
              <a:effectLst/>
            </a:endParaRPr>
          </a:p>
          <a:p>
            <a:pPr algn="ctr"/>
            <a:endParaRPr lang="en-US" sz="3200" dirty="0">
              <a:solidFill>
                <a:schemeClr val="accent3">
                  <a:lumMod val="75000"/>
                </a:schemeClr>
              </a:solidFill>
              <a:effectLst/>
            </a:endParaRPr>
          </a:p>
          <a:p>
            <a:endParaRPr lang="en-US" dirty="0"/>
          </a:p>
        </p:txBody>
      </p:sp>
      <p:pic>
        <p:nvPicPr>
          <p:cNvPr id="4" name="image1.png">
            <a:extLst>
              <a:ext uri="{FF2B5EF4-FFF2-40B4-BE49-F238E27FC236}">
                <a16:creationId xmlns:a16="http://schemas.microsoft.com/office/drawing/2014/main" id="{90A78125-35A9-4122-8261-342837C7E1AF}"/>
              </a:ext>
            </a:extLst>
          </p:cNvPr>
          <p:cNvPicPr/>
          <p:nvPr/>
        </p:nvPicPr>
        <p:blipFill>
          <a:blip r:embed="rId2" cstate="print"/>
          <a:stretch>
            <a:fillRect/>
          </a:stretch>
        </p:blipFill>
        <p:spPr>
          <a:xfrm>
            <a:off x="578178" y="199056"/>
            <a:ext cx="10039545" cy="1363438"/>
          </a:xfrm>
          <a:prstGeom prst="rect">
            <a:avLst/>
          </a:prstGeom>
        </p:spPr>
      </p:pic>
    </p:spTree>
    <p:extLst>
      <p:ext uri="{BB962C8B-B14F-4D97-AF65-F5344CB8AC3E}">
        <p14:creationId xmlns:p14="http://schemas.microsoft.com/office/powerpoint/2010/main" val="105802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DD81-A0A5-619B-79A2-EA17E893A473}"/>
              </a:ext>
            </a:extLst>
          </p:cNvPr>
          <p:cNvSpPr>
            <a:spLocks noGrp="1"/>
          </p:cNvSpPr>
          <p:nvPr>
            <p:ph type="title"/>
          </p:nvPr>
        </p:nvSpPr>
        <p:spPr>
          <a:xfrm>
            <a:off x="677334" y="166255"/>
            <a:ext cx="1733357" cy="703088"/>
          </a:xfrm>
        </p:spPr>
        <p:txBody>
          <a:bodyPr>
            <a:noAutofit/>
          </a:bodyPr>
          <a:lstStyle/>
          <a:p>
            <a:r>
              <a:rPr lang="en-IN" sz="2000" dirty="0"/>
              <a:t>Programme</a:t>
            </a:r>
            <a:r>
              <a:rPr lang="en-IN" sz="2400" dirty="0"/>
              <a:t>;</a:t>
            </a:r>
          </a:p>
        </p:txBody>
      </p:sp>
      <p:sp>
        <p:nvSpPr>
          <p:cNvPr id="3" name="Content Placeholder 2">
            <a:extLst>
              <a:ext uri="{FF2B5EF4-FFF2-40B4-BE49-F238E27FC236}">
                <a16:creationId xmlns:a16="http://schemas.microsoft.com/office/drawing/2014/main" id="{2F67C442-855F-56D4-E308-AAABE65664D4}"/>
              </a:ext>
            </a:extLst>
          </p:cNvPr>
          <p:cNvSpPr>
            <a:spLocks noGrp="1"/>
          </p:cNvSpPr>
          <p:nvPr>
            <p:ph idx="1"/>
          </p:nvPr>
        </p:nvSpPr>
        <p:spPr>
          <a:xfrm>
            <a:off x="659099" y="869342"/>
            <a:ext cx="8596668" cy="5152444"/>
          </a:xfrm>
        </p:spPr>
        <p:txBody>
          <a:bodyPr>
            <a:normAutofit fontScale="25000" lnSpcReduction="20000"/>
          </a:bodyPr>
          <a:lstStyle/>
          <a:p>
            <a:pPr marL="0" indent="0">
              <a:buNone/>
            </a:pPr>
            <a:r>
              <a:rPr lang="en-IN" sz="6400" dirty="0">
                <a:solidFill>
                  <a:schemeClr val="tx1"/>
                </a:solidFill>
              </a:rPr>
              <a:t>#include &lt;</a:t>
            </a:r>
            <a:r>
              <a:rPr lang="en-IN" sz="6400" dirty="0" err="1">
                <a:solidFill>
                  <a:schemeClr val="tx1"/>
                </a:solidFill>
              </a:rPr>
              <a:t>WiFi.h</a:t>
            </a:r>
            <a:r>
              <a:rPr lang="en-IN" sz="6400" dirty="0">
                <a:solidFill>
                  <a:schemeClr val="tx1"/>
                </a:solidFill>
              </a:rPr>
              <a:t>&gt;</a:t>
            </a:r>
          </a:p>
          <a:p>
            <a:pPr marL="0" indent="0">
              <a:buNone/>
            </a:pPr>
            <a:r>
              <a:rPr lang="en-IN" sz="7200" dirty="0">
                <a:solidFill>
                  <a:schemeClr val="tx1"/>
                </a:solidFill>
              </a:rPr>
              <a:t>#</a:t>
            </a:r>
            <a:r>
              <a:rPr lang="en-IN" sz="6400" dirty="0">
                <a:solidFill>
                  <a:schemeClr val="tx1"/>
                </a:solidFill>
              </a:rPr>
              <a:t>include &lt;</a:t>
            </a:r>
            <a:r>
              <a:rPr lang="en-IN" sz="6400" dirty="0" err="1">
                <a:solidFill>
                  <a:schemeClr val="tx1"/>
                </a:solidFill>
              </a:rPr>
              <a:t>WiFiClient.h</a:t>
            </a:r>
            <a:r>
              <a:rPr lang="en-IN" sz="6400" dirty="0">
                <a:solidFill>
                  <a:schemeClr val="tx1"/>
                </a:solidFill>
              </a:rPr>
              <a:t>&gt;</a:t>
            </a:r>
          </a:p>
          <a:p>
            <a:pPr marL="0" indent="0">
              <a:buNone/>
            </a:pPr>
            <a:r>
              <a:rPr lang="en-IN" sz="6400" dirty="0">
                <a:solidFill>
                  <a:schemeClr val="tx1"/>
                </a:solidFill>
              </a:rPr>
              <a:t>#include &lt;BlynkSimpleEsp32.h&gt;</a:t>
            </a:r>
          </a:p>
          <a:p>
            <a:pPr marL="0" indent="0">
              <a:buNone/>
            </a:pPr>
            <a:r>
              <a:rPr lang="en-IN" sz="6400" dirty="0">
                <a:solidFill>
                  <a:schemeClr val="tx1"/>
                </a:solidFill>
              </a:rPr>
              <a:t>#include &lt;</a:t>
            </a:r>
            <a:r>
              <a:rPr lang="en-IN" sz="6400" dirty="0" err="1">
                <a:solidFill>
                  <a:schemeClr val="tx1"/>
                </a:solidFill>
              </a:rPr>
              <a:t>DHT.h</a:t>
            </a:r>
            <a:r>
              <a:rPr lang="en-IN" sz="6400" dirty="0">
                <a:solidFill>
                  <a:schemeClr val="tx1"/>
                </a:solidFill>
              </a:rPr>
              <a:t>&gt; // </a:t>
            </a:r>
            <a:r>
              <a:rPr lang="en-IN" sz="6400" dirty="0" err="1">
                <a:solidFill>
                  <a:schemeClr val="tx1"/>
                </a:solidFill>
              </a:rPr>
              <a:t>DHT.h</a:t>
            </a:r>
            <a:r>
              <a:rPr lang="en-IN" sz="6400" dirty="0">
                <a:solidFill>
                  <a:schemeClr val="tx1"/>
                </a:solidFill>
              </a:rPr>
              <a:t> library</a:t>
            </a:r>
          </a:p>
          <a:p>
            <a:pPr marL="0" indent="0">
              <a:buNone/>
            </a:pPr>
            <a:endParaRPr lang="en-IN" sz="6400" dirty="0">
              <a:solidFill>
                <a:schemeClr val="tx1"/>
              </a:solidFill>
            </a:endParaRPr>
          </a:p>
          <a:p>
            <a:pPr marL="0" indent="0">
              <a:buNone/>
            </a:pPr>
            <a:r>
              <a:rPr lang="en-IN" sz="6400" dirty="0">
                <a:solidFill>
                  <a:schemeClr val="tx1"/>
                </a:solidFill>
              </a:rPr>
              <a:t>#define DHTPIN 2</a:t>
            </a:r>
          </a:p>
          <a:p>
            <a:pPr marL="0" indent="0">
              <a:buNone/>
            </a:pPr>
            <a:r>
              <a:rPr lang="en-IN" sz="6400" dirty="0">
                <a:solidFill>
                  <a:schemeClr val="tx1"/>
                </a:solidFill>
              </a:rPr>
              <a:t>#define DHTTYPE DHT11</a:t>
            </a:r>
          </a:p>
          <a:p>
            <a:pPr marL="0" indent="0">
              <a:buNone/>
            </a:pPr>
            <a:r>
              <a:rPr lang="en-IN" sz="6400" dirty="0">
                <a:solidFill>
                  <a:schemeClr val="tx1"/>
                </a:solidFill>
              </a:rPr>
              <a:t>DHT </a:t>
            </a:r>
            <a:r>
              <a:rPr lang="en-IN" sz="6400" dirty="0" err="1">
                <a:solidFill>
                  <a:schemeClr val="tx1"/>
                </a:solidFill>
              </a:rPr>
              <a:t>dht</a:t>
            </a:r>
            <a:r>
              <a:rPr lang="en-IN" sz="6400" dirty="0">
                <a:solidFill>
                  <a:schemeClr val="tx1"/>
                </a:solidFill>
              </a:rPr>
              <a:t>(DHTPIN, DHTTYPE);</a:t>
            </a:r>
          </a:p>
          <a:p>
            <a:pPr marL="0" indent="0">
              <a:buNone/>
            </a:pPr>
            <a:r>
              <a:rPr lang="en-IN" sz="6400" dirty="0">
                <a:solidFill>
                  <a:schemeClr val="tx1"/>
                </a:solidFill>
              </a:rPr>
              <a:t>#include&lt;Adafruit_Sensor.h&gt;</a:t>
            </a:r>
          </a:p>
          <a:p>
            <a:pPr marL="0" indent="0">
              <a:buNone/>
            </a:pPr>
            <a:r>
              <a:rPr lang="en-IN" sz="6400" dirty="0">
                <a:solidFill>
                  <a:schemeClr val="tx1"/>
                </a:solidFill>
              </a:rPr>
              <a:t>char auth[]="Par3JQmL9WQdLxlC9STF1ke7LInD7atU";</a:t>
            </a:r>
          </a:p>
          <a:p>
            <a:pPr marL="0" indent="0">
              <a:buNone/>
            </a:pPr>
            <a:r>
              <a:rPr lang="en-IN" sz="6400" dirty="0">
                <a:solidFill>
                  <a:schemeClr val="tx1"/>
                </a:solidFill>
              </a:rPr>
              <a:t>char </a:t>
            </a:r>
            <a:r>
              <a:rPr lang="en-IN" sz="6400" dirty="0" err="1">
                <a:solidFill>
                  <a:schemeClr val="tx1"/>
                </a:solidFill>
              </a:rPr>
              <a:t>ssid</a:t>
            </a:r>
            <a:r>
              <a:rPr lang="en-IN" sz="6400" dirty="0">
                <a:solidFill>
                  <a:schemeClr val="tx1"/>
                </a:solidFill>
              </a:rPr>
              <a:t>[]="Mani";</a:t>
            </a:r>
          </a:p>
          <a:p>
            <a:pPr marL="0" indent="0">
              <a:buNone/>
            </a:pPr>
            <a:r>
              <a:rPr lang="en-IN" sz="6400" dirty="0">
                <a:solidFill>
                  <a:schemeClr val="tx1"/>
                </a:solidFill>
              </a:rPr>
              <a:t>char pass[]="12345678";</a:t>
            </a:r>
          </a:p>
          <a:p>
            <a:pPr marL="0" indent="0">
              <a:buNone/>
            </a:pPr>
            <a:r>
              <a:rPr lang="en-IN" sz="6400" dirty="0">
                <a:solidFill>
                  <a:schemeClr val="tx1"/>
                </a:solidFill>
              </a:rPr>
              <a:t>void setup() {</a:t>
            </a:r>
          </a:p>
          <a:p>
            <a:pPr marL="0" indent="0">
              <a:buNone/>
            </a:pPr>
            <a:r>
              <a:rPr lang="en-IN" sz="6400" dirty="0">
                <a:solidFill>
                  <a:schemeClr val="tx1"/>
                </a:solidFill>
              </a:rPr>
              <a:t>  // put your setup code here, to run once:</a:t>
            </a:r>
          </a:p>
          <a:p>
            <a:pPr marL="0" indent="0">
              <a:buNone/>
            </a:pPr>
            <a:r>
              <a:rPr lang="en-IN" sz="7200" dirty="0"/>
              <a:t> </a:t>
            </a:r>
          </a:p>
          <a:p>
            <a:pPr marL="0" indent="0">
              <a:buNone/>
            </a:pPr>
            <a:endParaRPr lang="en-IN" sz="4200" dirty="0"/>
          </a:p>
          <a:p>
            <a:pPr marL="0" indent="0">
              <a:buNone/>
            </a:pPr>
            <a:endParaRPr lang="en-IN" dirty="0"/>
          </a:p>
        </p:txBody>
      </p:sp>
    </p:spTree>
    <p:extLst>
      <p:ext uri="{BB962C8B-B14F-4D97-AF65-F5344CB8AC3E}">
        <p14:creationId xmlns:p14="http://schemas.microsoft.com/office/powerpoint/2010/main" val="364303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B2790E-0261-2395-2D47-43CF12EB5581}"/>
              </a:ext>
            </a:extLst>
          </p:cNvPr>
          <p:cNvSpPr txBox="1"/>
          <p:nvPr/>
        </p:nvSpPr>
        <p:spPr>
          <a:xfrm>
            <a:off x="343877" y="273539"/>
            <a:ext cx="10144369" cy="5693866"/>
          </a:xfrm>
          <a:prstGeom prst="rect">
            <a:avLst/>
          </a:prstGeom>
          <a:noFill/>
        </p:spPr>
        <p:txBody>
          <a:bodyPr wrap="square">
            <a:spAutoFit/>
          </a:bodyPr>
          <a:lstStyle/>
          <a:p>
            <a:pPr marL="0" indent="0">
              <a:buNone/>
            </a:pPr>
            <a:r>
              <a:rPr lang="en-IN" sz="1600" dirty="0" err="1"/>
              <a:t>Serial.begin</a:t>
            </a:r>
            <a:r>
              <a:rPr lang="en-IN" sz="1600" dirty="0"/>
              <a:t>(115200);</a:t>
            </a:r>
          </a:p>
          <a:p>
            <a:pPr marL="0" indent="0">
              <a:buNone/>
            </a:pPr>
            <a:r>
              <a:rPr lang="en-IN" sz="1600" dirty="0" err="1"/>
              <a:t>dht.begin</a:t>
            </a:r>
            <a:r>
              <a:rPr lang="en-IN" sz="1600" dirty="0"/>
              <a:t>();</a:t>
            </a:r>
          </a:p>
          <a:p>
            <a:pPr marL="0" indent="0">
              <a:buNone/>
            </a:pPr>
            <a:r>
              <a:rPr lang="en-IN" sz="1600" dirty="0" err="1"/>
              <a:t>Blynk.begin</a:t>
            </a:r>
            <a:r>
              <a:rPr lang="en-IN" sz="1600" dirty="0"/>
              <a:t>(</a:t>
            </a:r>
            <a:r>
              <a:rPr lang="en-IN" sz="1600" dirty="0" err="1"/>
              <a:t>auth,ssid,pass</a:t>
            </a:r>
            <a:r>
              <a:rPr lang="en-IN" sz="1600" dirty="0"/>
              <a:t>);</a:t>
            </a:r>
          </a:p>
          <a:p>
            <a:pPr marL="0" indent="0">
              <a:buNone/>
            </a:pPr>
            <a:r>
              <a:rPr lang="en-IN" sz="1600" dirty="0"/>
              <a:t>}</a:t>
            </a:r>
          </a:p>
          <a:p>
            <a:pPr marL="0" indent="0">
              <a:buNone/>
            </a:pPr>
            <a:r>
              <a:rPr lang="en-IN" sz="1600" dirty="0"/>
              <a:t>void loop() {</a:t>
            </a:r>
          </a:p>
          <a:p>
            <a:pPr marL="0" indent="0">
              <a:buNone/>
            </a:pPr>
            <a:r>
              <a:rPr lang="en-IN" dirty="0"/>
              <a:t>  </a:t>
            </a:r>
            <a:r>
              <a:rPr lang="en-IN" sz="1600" dirty="0"/>
              <a:t>// put your main code here, to run repeatedly:</a:t>
            </a:r>
          </a:p>
          <a:p>
            <a:pPr marL="0" indent="0">
              <a:buNone/>
            </a:pPr>
            <a:r>
              <a:rPr lang="en-IN" sz="1600" dirty="0"/>
              <a:t> </a:t>
            </a:r>
          </a:p>
          <a:p>
            <a:pPr marL="0" indent="0">
              <a:buNone/>
            </a:pPr>
            <a:r>
              <a:rPr lang="en-IN" sz="1600" dirty="0"/>
              <a:t>   float humidity = </a:t>
            </a:r>
            <a:r>
              <a:rPr lang="en-IN" sz="1600" dirty="0" err="1"/>
              <a:t>dht.readHumidity</a:t>
            </a:r>
            <a:r>
              <a:rPr lang="en-IN" sz="1600" dirty="0"/>
              <a:t>();</a:t>
            </a:r>
          </a:p>
          <a:p>
            <a:pPr marL="0" indent="0">
              <a:buNone/>
            </a:pPr>
            <a:r>
              <a:rPr lang="en-IN" sz="1600" dirty="0"/>
              <a:t>float temperature = </a:t>
            </a:r>
            <a:r>
              <a:rPr lang="en-IN" sz="1600" dirty="0" err="1"/>
              <a:t>dht.readTemperature</a:t>
            </a:r>
            <a:r>
              <a:rPr lang="en-IN" sz="1600" dirty="0"/>
              <a:t>();</a:t>
            </a:r>
          </a:p>
          <a:p>
            <a:pPr marL="0" indent="0">
              <a:buNone/>
            </a:pPr>
            <a:r>
              <a:rPr lang="en-IN" sz="1600" dirty="0"/>
              <a:t>if (</a:t>
            </a:r>
            <a:r>
              <a:rPr lang="en-IN" sz="1600" dirty="0" err="1"/>
              <a:t>isnan</a:t>
            </a:r>
            <a:r>
              <a:rPr lang="en-IN" sz="1600" dirty="0"/>
              <a:t>(humidity) || </a:t>
            </a:r>
            <a:r>
              <a:rPr lang="en-IN" sz="1600" dirty="0" err="1"/>
              <a:t>isnan</a:t>
            </a:r>
            <a:r>
              <a:rPr lang="en-IN" sz="1600" dirty="0"/>
              <a:t>(temperature)) {</a:t>
            </a:r>
          </a:p>
          <a:p>
            <a:pPr marL="0" indent="0">
              <a:buNone/>
            </a:pPr>
            <a:r>
              <a:rPr lang="en-IN" sz="1600" dirty="0"/>
              <a:t>return;</a:t>
            </a:r>
          </a:p>
          <a:p>
            <a:pPr marL="0" indent="0">
              <a:buNone/>
            </a:pPr>
            <a:r>
              <a:rPr lang="en-IN" sz="1600" dirty="0"/>
              <a:t>}</a:t>
            </a:r>
          </a:p>
          <a:p>
            <a:pPr marL="0" indent="0">
              <a:buNone/>
            </a:pPr>
            <a:r>
              <a:rPr lang="en-IN" sz="1600" dirty="0" err="1"/>
              <a:t>Blynk.virtualWrite</a:t>
            </a:r>
            <a:r>
              <a:rPr lang="en-IN" sz="1600" dirty="0"/>
              <a:t>(V1,temperature);</a:t>
            </a:r>
          </a:p>
          <a:p>
            <a:pPr marL="0" indent="0">
              <a:buNone/>
            </a:pPr>
            <a:r>
              <a:rPr lang="en-IN" sz="1600" dirty="0" err="1"/>
              <a:t>Serial.print</a:t>
            </a:r>
            <a:r>
              <a:rPr lang="en-IN" sz="1600" dirty="0"/>
              <a:t>("temperature=");</a:t>
            </a:r>
          </a:p>
          <a:p>
            <a:pPr marL="0" indent="0">
              <a:buNone/>
            </a:pPr>
            <a:r>
              <a:rPr lang="en-IN" sz="1600" dirty="0" err="1"/>
              <a:t>Serial.println</a:t>
            </a:r>
            <a:r>
              <a:rPr lang="en-IN" sz="1600" dirty="0"/>
              <a:t>(temperature);</a:t>
            </a:r>
          </a:p>
          <a:p>
            <a:pPr marL="0" indent="0">
              <a:buNone/>
            </a:pPr>
            <a:r>
              <a:rPr lang="en-IN" sz="1600" dirty="0" err="1"/>
              <a:t>Blynk.virtualWrite</a:t>
            </a:r>
            <a:r>
              <a:rPr lang="en-IN" sz="1600" dirty="0"/>
              <a:t>(V2,humidity);</a:t>
            </a:r>
          </a:p>
          <a:p>
            <a:pPr marL="0" indent="0">
              <a:buNone/>
            </a:pPr>
            <a:r>
              <a:rPr lang="en-IN" sz="1600" dirty="0" err="1"/>
              <a:t>Serial.print</a:t>
            </a:r>
            <a:r>
              <a:rPr lang="en-IN" sz="1600" dirty="0"/>
              <a:t>("humidity=");</a:t>
            </a:r>
          </a:p>
          <a:p>
            <a:pPr marL="0" indent="0">
              <a:buNone/>
            </a:pPr>
            <a:r>
              <a:rPr lang="en-IN" sz="1600" dirty="0" err="1"/>
              <a:t>Serial.println</a:t>
            </a:r>
            <a:r>
              <a:rPr lang="en-IN" sz="1600" dirty="0"/>
              <a:t>(humidity);</a:t>
            </a:r>
          </a:p>
          <a:p>
            <a:pPr marL="0" indent="0">
              <a:buNone/>
            </a:pPr>
            <a:r>
              <a:rPr lang="en-IN" sz="1600" dirty="0" err="1"/>
              <a:t>Blynk.run</a:t>
            </a:r>
            <a:r>
              <a:rPr lang="en-IN" sz="1600" dirty="0"/>
              <a:t>();</a:t>
            </a:r>
          </a:p>
          <a:p>
            <a:pPr marL="0" indent="0">
              <a:buNone/>
            </a:pPr>
            <a:r>
              <a:rPr lang="en-IN" sz="1600" dirty="0"/>
              <a:t>delay(500);</a:t>
            </a:r>
          </a:p>
          <a:p>
            <a:pPr marL="0" indent="0">
              <a:buNone/>
            </a:pPr>
            <a:r>
              <a:rPr lang="en-IN" sz="1600" dirty="0"/>
              <a:t> </a:t>
            </a:r>
          </a:p>
          <a:p>
            <a:pPr marL="0" indent="0">
              <a:buNone/>
            </a:pPr>
            <a:r>
              <a:rPr lang="en-IN" sz="1600" dirty="0"/>
              <a:t>}</a:t>
            </a:r>
          </a:p>
        </p:txBody>
      </p:sp>
    </p:spTree>
    <p:extLst>
      <p:ext uri="{BB962C8B-B14F-4D97-AF65-F5344CB8AC3E}">
        <p14:creationId xmlns:p14="http://schemas.microsoft.com/office/powerpoint/2010/main" val="193317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87196AB7-1079-CBB4-1B56-1D3B2E387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4246" y="801616"/>
            <a:ext cx="2625898" cy="55390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15A89A3-A638-3FC6-1BFE-EDECFA1A5EAA}"/>
              </a:ext>
            </a:extLst>
          </p:cNvPr>
          <p:cNvSpPr>
            <a:spLocks noGrp="1"/>
          </p:cNvSpPr>
          <p:nvPr>
            <p:ph type="title"/>
          </p:nvPr>
        </p:nvSpPr>
        <p:spPr>
          <a:xfrm>
            <a:off x="677334" y="58189"/>
            <a:ext cx="4301990" cy="1438293"/>
          </a:xfrm>
        </p:spPr>
        <p:txBody>
          <a:bodyPr>
            <a:normAutofit/>
          </a:bodyPr>
          <a:lstStyle/>
          <a:p>
            <a:r>
              <a:rPr lang="en-IN" sz="4000" dirty="0"/>
              <a:t>Expected Output:</a:t>
            </a:r>
          </a:p>
        </p:txBody>
      </p:sp>
      <p:sp>
        <p:nvSpPr>
          <p:cNvPr id="4" name="Text Placeholder 3">
            <a:extLst>
              <a:ext uri="{FF2B5EF4-FFF2-40B4-BE49-F238E27FC236}">
                <a16:creationId xmlns:a16="http://schemas.microsoft.com/office/drawing/2014/main" id="{EE54AFC8-25D3-6866-78E1-6CCDA029D17D}"/>
              </a:ext>
            </a:extLst>
          </p:cNvPr>
          <p:cNvSpPr>
            <a:spLocks noGrp="1"/>
          </p:cNvSpPr>
          <p:nvPr>
            <p:ph type="body" sz="half" idx="2"/>
          </p:nvPr>
        </p:nvSpPr>
        <p:spPr>
          <a:xfrm>
            <a:off x="544331" y="1646538"/>
            <a:ext cx="4434993" cy="2584449"/>
          </a:xfrm>
        </p:spPr>
        <p:txBody>
          <a:bodyPr>
            <a:normAutofit/>
          </a:bodyPr>
          <a:lstStyle/>
          <a:p>
            <a:r>
              <a:rPr lang="en-IN" sz="4000" dirty="0"/>
              <a:t> TEMPERATURE=23</a:t>
            </a:r>
          </a:p>
          <a:p>
            <a:r>
              <a:rPr lang="en-IN" sz="4000" dirty="0"/>
              <a:t> HUMIDITY=71</a:t>
            </a:r>
          </a:p>
        </p:txBody>
      </p:sp>
    </p:spTree>
    <p:extLst>
      <p:ext uri="{BB962C8B-B14F-4D97-AF65-F5344CB8AC3E}">
        <p14:creationId xmlns:p14="http://schemas.microsoft.com/office/powerpoint/2010/main" val="38556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BB1C-61A7-4AC7-90DE-6B237CEB4EA0}"/>
              </a:ext>
            </a:extLst>
          </p:cNvPr>
          <p:cNvSpPr>
            <a:spLocks noGrp="1"/>
          </p:cNvSpPr>
          <p:nvPr>
            <p:ph type="ctrTitle"/>
          </p:nvPr>
        </p:nvSpPr>
        <p:spPr>
          <a:xfrm>
            <a:off x="1876424" y="-245097"/>
            <a:ext cx="8791575" cy="1845297"/>
          </a:xfrm>
        </p:spPr>
        <p:txBody>
          <a:bodyPr>
            <a:normAutofit/>
          </a:bodyPr>
          <a:lstStyle/>
          <a:p>
            <a:pPr algn="l"/>
            <a:r>
              <a:rPr lang="en-US" sz="3200" b="1" dirty="0">
                <a:solidFill>
                  <a:schemeClr val="accent3">
                    <a:lumMod val="75000"/>
                  </a:schemeClr>
                </a:solidFill>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0F39761A-7333-4A31-936F-85C03B2CD9B2}"/>
              </a:ext>
            </a:extLst>
          </p:cNvPr>
          <p:cNvSpPr>
            <a:spLocks noGrp="1"/>
          </p:cNvSpPr>
          <p:nvPr>
            <p:ph type="subTitle" idx="1"/>
          </p:nvPr>
        </p:nvSpPr>
        <p:spPr>
          <a:xfrm>
            <a:off x="1876424" y="1734532"/>
            <a:ext cx="8791575" cy="3523268"/>
          </a:xfrm>
        </p:spPr>
        <p:txBody>
          <a:bodyPr>
            <a:normAutofit/>
          </a:bodyPr>
          <a:lstStyle/>
          <a:p>
            <a:pPr algn="l"/>
            <a:r>
              <a:rPr lang="en-US" sz="2400" b="0" i="0" dirty="0">
                <a:solidFill>
                  <a:srgbClr val="2C2F34"/>
                </a:solidFill>
                <a:effectLst/>
                <a:latin typeface="-apple-system"/>
              </a:rPr>
              <a:t>Finally, we have completed Interfacing DHT11 Humidity and Temperature Sensor with ESP32 . Now, you can see the Humidity and Temperature from the </a:t>
            </a:r>
            <a:r>
              <a:rPr lang="en-US" sz="2400" dirty="0">
                <a:solidFill>
                  <a:srgbClr val="2C2F34"/>
                </a:solidFill>
                <a:latin typeface="-apple-system"/>
              </a:rPr>
              <a:t>serial </a:t>
            </a:r>
            <a:r>
              <a:rPr lang="en-US" sz="2400" dirty="0" err="1">
                <a:solidFill>
                  <a:srgbClr val="2C2F34"/>
                </a:solidFill>
                <a:latin typeface="-apple-system"/>
              </a:rPr>
              <a:t>monitr</a:t>
            </a:r>
            <a:r>
              <a:rPr lang="en-US" sz="2400" b="0" i="0" dirty="0" err="1">
                <a:solidFill>
                  <a:srgbClr val="2C2F34"/>
                </a:solidFill>
                <a:effectLst/>
                <a:latin typeface="-apple-system"/>
              </a:rPr>
              <a:t>Screen</a:t>
            </a:r>
            <a:r>
              <a:rPr lang="en-US" sz="2400" b="0" i="0" dirty="0">
                <a:solidFill>
                  <a:srgbClr val="2C2F34"/>
                </a:solidFill>
                <a:effectLst/>
                <a:latin typeface="-apple-system"/>
              </a:rPr>
              <a:t>. We hope you found this project is useful.</a:t>
            </a:r>
          </a:p>
          <a:p>
            <a:pPr algn="just"/>
            <a:endParaRPr lang="en-US" sz="2400" dirty="0">
              <a:solidFill>
                <a:schemeClr val="tx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383C7533-78B8-4127-629D-3713AA4D73B3}"/>
              </a:ext>
            </a:extLst>
          </p:cNvPr>
          <p:cNvGrpSpPr/>
          <p:nvPr/>
        </p:nvGrpSpPr>
        <p:grpSpPr>
          <a:xfrm>
            <a:off x="6956869" y="2528313"/>
            <a:ext cx="125280" cy="148320"/>
            <a:chOff x="6956869" y="2528313"/>
            <a:chExt cx="125280" cy="14832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AB3D4870-677F-98CA-7C61-78251B4E561B}"/>
                    </a:ext>
                  </a:extLst>
                </p14:cNvPr>
                <p14:cNvContentPartPr/>
                <p14:nvPr/>
              </p14:nvContentPartPr>
              <p14:xfrm>
                <a:off x="7040389" y="2651433"/>
                <a:ext cx="360" cy="360"/>
              </p14:xfrm>
            </p:contentPart>
          </mc:Choice>
          <mc:Fallback xmlns="">
            <p:pic>
              <p:nvPicPr>
                <p:cNvPr id="4" name="Ink 3">
                  <a:extLst>
                    <a:ext uri="{FF2B5EF4-FFF2-40B4-BE49-F238E27FC236}">
                      <a16:creationId xmlns:a16="http://schemas.microsoft.com/office/drawing/2014/main" id="{AB3D4870-677F-98CA-7C61-78251B4E561B}"/>
                    </a:ext>
                  </a:extLst>
                </p:cNvPr>
                <p:cNvPicPr/>
                <p:nvPr/>
              </p:nvPicPr>
              <p:blipFill>
                <a:blip r:embed="rId3"/>
                <a:stretch>
                  <a:fillRect/>
                </a:stretch>
              </p:blipFill>
              <p:spPr>
                <a:xfrm>
                  <a:off x="6977749" y="227379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6FACCE48-B390-56A9-FADD-07909D56F470}"/>
                    </a:ext>
                  </a:extLst>
                </p14:cNvPr>
                <p14:cNvContentPartPr/>
                <p14:nvPr/>
              </p14:nvContentPartPr>
              <p14:xfrm>
                <a:off x="6956869" y="2528313"/>
                <a:ext cx="125280" cy="148320"/>
              </p14:xfrm>
            </p:contentPart>
          </mc:Choice>
          <mc:Fallback xmlns="">
            <p:pic>
              <p:nvPicPr>
                <p:cNvPr id="5" name="Ink 4">
                  <a:extLst>
                    <a:ext uri="{FF2B5EF4-FFF2-40B4-BE49-F238E27FC236}">
                      <a16:creationId xmlns:a16="http://schemas.microsoft.com/office/drawing/2014/main" id="{6FACCE48-B390-56A9-FADD-07909D56F470}"/>
                    </a:ext>
                  </a:extLst>
                </p:cNvPr>
                <p:cNvPicPr/>
                <p:nvPr/>
              </p:nvPicPr>
              <p:blipFill>
                <a:blip r:embed="rId5"/>
                <a:stretch>
                  <a:fillRect/>
                </a:stretch>
              </p:blipFill>
              <p:spPr>
                <a:xfrm>
                  <a:off x="6894229" y="2150313"/>
                  <a:ext cx="250920" cy="9039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7" name="Ink 6">
                <a:extLst>
                  <a:ext uri="{FF2B5EF4-FFF2-40B4-BE49-F238E27FC236}">
                    <a16:creationId xmlns:a16="http://schemas.microsoft.com/office/drawing/2014/main" id="{58855AEF-53F9-69F4-05DC-E1AD8BF569D5}"/>
                  </a:ext>
                </a:extLst>
              </p14:cNvPr>
              <p14:cNvContentPartPr/>
              <p14:nvPr/>
            </p14:nvContentPartPr>
            <p14:xfrm>
              <a:off x="5826829" y="2883993"/>
              <a:ext cx="360" cy="360"/>
            </p14:xfrm>
          </p:contentPart>
        </mc:Choice>
        <mc:Fallback xmlns="">
          <p:pic>
            <p:nvPicPr>
              <p:cNvPr id="7" name="Ink 6">
                <a:extLst>
                  <a:ext uri="{FF2B5EF4-FFF2-40B4-BE49-F238E27FC236}">
                    <a16:creationId xmlns:a16="http://schemas.microsoft.com/office/drawing/2014/main" id="{58855AEF-53F9-69F4-05DC-E1AD8BF569D5}"/>
                  </a:ext>
                </a:extLst>
              </p:cNvPr>
              <p:cNvPicPr/>
              <p:nvPr/>
            </p:nvPicPr>
            <p:blipFill>
              <a:blip r:embed="rId7"/>
              <a:stretch>
                <a:fillRect/>
              </a:stretch>
            </p:blipFill>
            <p:spPr>
              <a:xfrm>
                <a:off x="5764189" y="2506353"/>
                <a:ext cx="126000" cy="756000"/>
              </a:xfrm>
              <a:prstGeom prst="rect">
                <a:avLst/>
              </a:prstGeom>
            </p:spPr>
          </p:pic>
        </mc:Fallback>
      </mc:AlternateContent>
    </p:spTree>
    <p:extLst>
      <p:ext uri="{BB962C8B-B14F-4D97-AF65-F5344CB8AC3E}">
        <p14:creationId xmlns:p14="http://schemas.microsoft.com/office/powerpoint/2010/main" val="1733980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B6EB5FC3-988C-4C98-C697-89CD1B8CFF04}"/>
                  </a:ext>
                </a:extLst>
              </p14:cNvPr>
              <p14:cNvContentPartPr/>
              <p14:nvPr/>
            </p14:nvContentPartPr>
            <p14:xfrm>
              <a:off x="9301909" y="5302964"/>
              <a:ext cx="360" cy="360"/>
            </p14:xfrm>
          </p:contentPart>
        </mc:Choice>
        <mc:Fallback xmlns="">
          <p:pic>
            <p:nvPicPr>
              <p:cNvPr id="4" name="Ink 3">
                <a:extLst>
                  <a:ext uri="{FF2B5EF4-FFF2-40B4-BE49-F238E27FC236}">
                    <a16:creationId xmlns:a16="http://schemas.microsoft.com/office/drawing/2014/main" id="{B6EB5FC3-988C-4C98-C697-89CD1B8CFF04}"/>
                  </a:ext>
                </a:extLst>
              </p:cNvPr>
              <p:cNvPicPr/>
              <p:nvPr/>
            </p:nvPicPr>
            <p:blipFill>
              <a:blip r:embed="rId3"/>
              <a:stretch>
                <a:fillRect/>
              </a:stretch>
            </p:blipFill>
            <p:spPr>
              <a:xfrm>
                <a:off x="9238909" y="4925324"/>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A8165A7E-4AD7-D205-407D-AE38B9F0AEFD}"/>
                  </a:ext>
                </a:extLst>
              </p14:cNvPr>
              <p14:cNvContentPartPr/>
              <p14:nvPr/>
            </p14:nvContentPartPr>
            <p14:xfrm>
              <a:off x="9301909" y="5286764"/>
              <a:ext cx="360" cy="360"/>
            </p14:xfrm>
          </p:contentPart>
        </mc:Choice>
        <mc:Fallback xmlns="">
          <p:pic>
            <p:nvPicPr>
              <p:cNvPr id="5" name="Ink 4">
                <a:extLst>
                  <a:ext uri="{FF2B5EF4-FFF2-40B4-BE49-F238E27FC236}">
                    <a16:creationId xmlns:a16="http://schemas.microsoft.com/office/drawing/2014/main" id="{A8165A7E-4AD7-D205-407D-AE38B9F0AEFD}"/>
                  </a:ext>
                </a:extLst>
              </p:cNvPr>
              <p:cNvPicPr/>
              <p:nvPr/>
            </p:nvPicPr>
            <p:blipFill>
              <a:blip r:embed="rId5"/>
              <a:stretch>
                <a:fillRect/>
              </a:stretch>
            </p:blipFill>
            <p:spPr>
              <a:xfrm>
                <a:off x="9238909" y="4908764"/>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6" name="Ink 5">
                <a:extLst>
                  <a:ext uri="{FF2B5EF4-FFF2-40B4-BE49-F238E27FC236}">
                    <a16:creationId xmlns:a16="http://schemas.microsoft.com/office/drawing/2014/main" id="{4E74BAE2-12EF-9E79-A5BE-D1AF1EA12002}"/>
                  </a:ext>
                </a:extLst>
              </p14:cNvPr>
              <p14:cNvContentPartPr/>
              <p14:nvPr/>
            </p14:nvContentPartPr>
            <p14:xfrm>
              <a:off x="9160429" y="5693924"/>
              <a:ext cx="360" cy="360"/>
            </p14:xfrm>
          </p:contentPart>
        </mc:Choice>
        <mc:Fallback xmlns="">
          <p:pic>
            <p:nvPicPr>
              <p:cNvPr id="6" name="Ink 5">
                <a:extLst>
                  <a:ext uri="{FF2B5EF4-FFF2-40B4-BE49-F238E27FC236}">
                    <a16:creationId xmlns:a16="http://schemas.microsoft.com/office/drawing/2014/main" id="{4E74BAE2-12EF-9E79-A5BE-D1AF1EA12002}"/>
                  </a:ext>
                </a:extLst>
              </p:cNvPr>
              <p:cNvPicPr/>
              <p:nvPr/>
            </p:nvPicPr>
            <p:blipFill>
              <a:blip r:embed="rId7"/>
              <a:stretch>
                <a:fillRect/>
              </a:stretch>
            </p:blipFill>
            <p:spPr>
              <a:xfrm>
                <a:off x="9097429" y="5315924"/>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F0D81D02-1FA3-37D5-DB74-5883675CA92C}"/>
                  </a:ext>
                </a:extLst>
              </p14:cNvPr>
              <p14:cNvContentPartPr/>
              <p14:nvPr/>
            </p14:nvContentPartPr>
            <p14:xfrm>
              <a:off x="9160429" y="5693924"/>
              <a:ext cx="360" cy="360"/>
            </p14:xfrm>
          </p:contentPart>
        </mc:Choice>
        <mc:Fallback xmlns="">
          <p:pic>
            <p:nvPicPr>
              <p:cNvPr id="7" name="Ink 6">
                <a:extLst>
                  <a:ext uri="{FF2B5EF4-FFF2-40B4-BE49-F238E27FC236}">
                    <a16:creationId xmlns:a16="http://schemas.microsoft.com/office/drawing/2014/main" id="{F0D81D02-1FA3-37D5-DB74-5883675CA92C}"/>
                  </a:ext>
                </a:extLst>
              </p:cNvPr>
              <p:cNvPicPr/>
              <p:nvPr/>
            </p:nvPicPr>
            <p:blipFill>
              <a:blip r:embed="rId7"/>
              <a:stretch>
                <a:fillRect/>
              </a:stretch>
            </p:blipFill>
            <p:spPr>
              <a:xfrm>
                <a:off x="9097429" y="5315924"/>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8" name="Ink 7">
                <a:extLst>
                  <a:ext uri="{FF2B5EF4-FFF2-40B4-BE49-F238E27FC236}">
                    <a16:creationId xmlns:a16="http://schemas.microsoft.com/office/drawing/2014/main" id="{AD9AA3D6-4890-115F-1AE2-7BB710B5003C}"/>
                  </a:ext>
                </a:extLst>
              </p14:cNvPr>
              <p14:cNvContentPartPr/>
              <p14:nvPr/>
            </p14:nvContentPartPr>
            <p14:xfrm>
              <a:off x="9160429" y="5693924"/>
              <a:ext cx="23760" cy="659880"/>
            </p14:xfrm>
          </p:contentPart>
        </mc:Choice>
        <mc:Fallback xmlns="">
          <p:pic>
            <p:nvPicPr>
              <p:cNvPr id="8" name="Ink 7">
                <a:extLst>
                  <a:ext uri="{FF2B5EF4-FFF2-40B4-BE49-F238E27FC236}">
                    <a16:creationId xmlns:a16="http://schemas.microsoft.com/office/drawing/2014/main" id="{AD9AA3D6-4890-115F-1AE2-7BB710B5003C}"/>
                  </a:ext>
                </a:extLst>
              </p:cNvPr>
              <p:cNvPicPr/>
              <p:nvPr/>
            </p:nvPicPr>
            <p:blipFill>
              <a:blip r:embed="rId10"/>
              <a:stretch>
                <a:fillRect/>
              </a:stretch>
            </p:blipFill>
            <p:spPr>
              <a:xfrm>
                <a:off x="9097429" y="5315924"/>
                <a:ext cx="149400" cy="1415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9" name="Ink 8">
                <a:extLst>
                  <a:ext uri="{FF2B5EF4-FFF2-40B4-BE49-F238E27FC236}">
                    <a16:creationId xmlns:a16="http://schemas.microsoft.com/office/drawing/2014/main" id="{CFD058C8-CF43-7792-7D27-7C4FB742E20E}"/>
                  </a:ext>
                </a:extLst>
              </p14:cNvPr>
              <p14:cNvContentPartPr/>
              <p14:nvPr/>
            </p14:nvContentPartPr>
            <p14:xfrm>
              <a:off x="9193549" y="6433527"/>
              <a:ext cx="360" cy="360"/>
            </p14:xfrm>
          </p:contentPart>
        </mc:Choice>
        <mc:Fallback xmlns="">
          <p:pic>
            <p:nvPicPr>
              <p:cNvPr id="9" name="Ink 8">
                <a:extLst>
                  <a:ext uri="{FF2B5EF4-FFF2-40B4-BE49-F238E27FC236}">
                    <a16:creationId xmlns:a16="http://schemas.microsoft.com/office/drawing/2014/main" id="{CFD058C8-CF43-7792-7D27-7C4FB742E20E}"/>
                  </a:ext>
                </a:extLst>
              </p:cNvPr>
              <p:cNvPicPr/>
              <p:nvPr/>
            </p:nvPicPr>
            <p:blipFill>
              <a:blip r:embed="rId12"/>
              <a:stretch>
                <a:fillRect/>
              </a:stretch>
            </p:blipFill>
            <p:spPr>
              <a:xfrm>
                <a:off x="9130549" y="605588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0" name="Ink 9">
                <a:extLst>
                  <a:ext uri="{FF2B5EF4-FFF2-40B4-BE49-F238E27FC236}">
                    <a16:creationId xmlns:a16="http://schemas.microsoft.com/office/drawing/2014/main" id="{F788C7F9-CBE6-8234-BBC9-6EBC0607AFB6}"/>
                  </a:ext>
                </a:extLst>
              </p14:cNvPr>
              <p14:cNvContentPartPr/>
              <p14:nvPr/>
            </p14:nvContentPartPr>
            <p14:xfrm>
              <a:off x="9152149" y="4505007"/>
              <a:ext cx="360" cy="360"/>
            </p14:xfrm>
          </p:contentPart>
        </mc:Choice>
        <mc:Fallback xmlns="">
          <p:pic>
            <p:nvPicPr>
              <p:cNvPr id="10" name="Ink 9">
                <a:extLst>
                  <a:ext uri="{FF2B5EF4-FFF2-40B4-BE49-F238E27FC236}">
                    <a16:creationId xmlns:a16="http://schemas.microsoft.com/office/drawing/2014/main" id="{F788C7F9-CBE6-8234-BBC9-6EBC0607AFB6}"/>
                  </a:ext>
                </a:extLst>
              </p:cNvPr>
              <p:cNvPicPr/>
              <p:nvPr/>
            </p:nvPicPr>
            <p:blipFill>
              <a:blip r:embed="rId14"/>
              <a:stretch>
                <a:fillRect/>
              </a:stretch>
            </p:blipFill>
            <p:spPr>
              <a:xfrm>
                <a:off x="9089149" y="412700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5" name="Ink 14">
                <a:extLst>
                  <a:ext uri="{FF2B5EF4-FFF2-40B4-BE49-F238E27FC236}">
                    <a16:creationId xmlns:a16="http://schemas.microsoft.com/office/drawing/2014/main" id="{3B616F34-B8C4-FAE7-1F36-BF3F42BC3A45}"/>
                  </a:ext>
                </a:extLst>
              </p14:cNvPr>
              <p14:cNvContentPartPr/>
              <p14:nvPr/>
            </p14:nvContentPartPr>
            <p14:xfrm>
              <a:off x="2543269" y="2451927"/>
              <a:ext cx="360" cy="360"/>
            </p14:xfrm>
          </p:contentPart>
        </mc:Choice>
        <mc:Fallback xmlns="">
          <p:pic>
            <p:nvPicPr>
              <p:cNvPr id="15" name="Ink 14">
                <a:extLst>
                  <a:ext uri="{FF2B5EF4-FFF2-40B4-BE49-F238E27FC236}">
                    <a16:creationId xmlns:a16="http://schemas.microsoft.com/office/drawing/2014/main" id="{3B616F34-B8C4-FAE7-1F36-BF3F42BC3A45}"/>
                  </a:ext>
                </a:extLst>
              </p:cNvPr>
              <p:cNvPicPr/>
              <p:nvPr/>
            </p:nvPicPr>
            <p:blipFill>
              <a:blip r:embed="rId16"/>
              <a:stretch>
                <a:fillRect/>
              </a:stretch>
            </p:blipFill>
            <p:spPr>
              <a:xfrm>
                <a:off x="2480629" y="2073927"/>
                <a:ext cx="126000" cy="756000"/>
              </a:xfrm>
              <a:prstGeom prst="rect">
                <a:avLst/>
              </a:prstGeom>
            </p:spPr>
          </p:pic>
        </mc:Fallback>
      </mc:AlternateContent>
      <p:pic>
        <p:nvPicPr>
          <p:cNvPr id="1028" name="Picture 4" descr="See the source image">
            <a:extLst>
              <a:ext uri="{FF2B5EF4-FFF2-40B4-BE49-F238E27FC236}">
                <a16:creationId xmlns:a16="http://schemas.microsoft.com/office/drawing/2014/main" id="{7DD3672B-6FC6-D84F-956E-B6D52D938D3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14307"/>
            <a:ext cx="12192000" cy="7201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5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601A5C-EF8D-4E00-8DCA-6ED440F6E2A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9406" y="933253"/>
            <a:ext cx="9144000" cy="4991493"/>
          </a:xfrm>
          <a:prstGeom prst="rect">
            <a:avLst/>
          </a:prstGeom>
        </p:spPr>
      </p:pic>
    </p:spTree>
    <p:extLst>
      <p:ext uri="{BB962C8B-B14F-4D97-AF65-F5344CB8AC3E}">
        <p14:creationId xmlns:p14="http://schemas.microsoft.com/office/powerpoint/2010/main" val="327782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DE745-F625-92BD-9F6B-0AEB4D868A4B}"/>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 name="Ink 2">
                <a:extLst>
                  <a:ext uri="{FF2B5EF4-FFF2-40B4-BE49-F238E27FC236}">
                    <a16:creationId xmlns:a16="http://schemas.microsoft.com/office/drawing/2014/main" id="{50AA3269-6F93-AC06-2D0C-FA81992E726E}"/>
                  </a:ext>
                </a:extLst>
              </p14:cNvPr>
              <p14:cNvContentPartPr/>
              <p14:nvPr/>
            </p14:nvContentPartPr>
            <p14:xfrm>
              <a:off x="4081189" y="1338284"/>
              <a:ext cx="360" cy="360"/>
            </p14:xfrm>
          </p:contentPart>
        </mc:Choice>
        <mc:Fallback xmlns="">
          <p:pic>
            <p:nvPicPr>
              <p:cNvPr id="3" name="Ink 2">
                <a:extLst>
                  <a:ext uri="{FF2B5EF4-FFF2-40B4-BE49-F238E27FC236}">
                    <a16:creationId xmlns:a16="http://schemas.microsoft.com/office/drawing/2014/main" id="{50AA3269-6F93-AC06-2D0C-FA81992E726E}"/>
                  </a:ext>
                </a:extLst>
              </p:cNvPr>
              <p:cNvPicPr/>
              <p:nvPr/>
            </p:nvPicPr>
            <p:blipFill>
              <a:blip r:embed="rId3"/>
              <a:stretch>
                <a:fillRect/>
              </a:stretch>
            </p:blipFill>
            <p:spPr>
              <a:xfrm>
                <a:off x="4018549" y="960284"/>
                <a:ext cx="126000" cy="756000"/>
              </a:xfrm>
              <a:prstGeom prst="rect">
                <a:avLst/>
              </a:prstGeom>
            </p:spPr>
          </p:pic>
        </mc:Fallback>
      </mc:AlternateContent>
    </p:spTree>
    <p:extLst>
      <p:ext uri="{BB962C8B-B14F-4D97-AF65-F5344CB8AC3E}">
        <p14:creationId xmlns:p14="http://schemas.microsoft.com/office/powerpoint/2010/main" val="249769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1562-3AB9-4D47-8C62-6A63FA089A7A}"/>
              </a:ext>
            </a:extLst>
          </p:cNvPr>
          <p:cNvSpPr>
            <a:spLocks noGrp="1"/>
          </p:cNvSpPr>
          <p:nvPr>
            <p:ph type="title"/>
          </p:nvPr>
        </p:nvSpPr>
        <p:spPr>
          <a:xfrm>
            <a:off x="980388" y="416690"/>
            <a:ext cx="8293614" cy="648181"/>
          </a:xfrm>
        </p:spPr>
        <p:txBody>
          <a:bodyPr>
            <a:normAutofit/>
          </a:bodyPr>
          <a:lstStyle/>
          <a:p>
            <a:r>
              <a:rPr lang="en-US" sz="2800" b="1" dirty="0">
                <a:solidFill>
                  <a:srgbClr val="00B0F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7A6D6A4-76CC-4413-B6A5-223FB8F0D247}"/>
              </a:ext>
            </a:extLst>
          </p:cNvPr>
          <p:cNvSpPr>
            <a:spLocks noGrp="1"/>
          </p:cNvSpPr>
          <p:nvPr>
            <p:ph idx="1"/>
          </p:nvPr>
        </p:nvSpPr>
        <p:spPr>
          <a:xfrm>
            <a:off x="1141412" y="1064871"/>
            <a:ext cx="9905999" cy="4815067"/>
          </a:xfrm>
        </p:spPr>
        <p:txBody>
          <a:bodyPr>
            <a:normAutofit fontScale="92500" lnSpcReduction="20000"/>
          </a:bodyPr>
          <a:lstStyle/>
          <a:p>
            <a:pPr marL="0" indent="0">
              <a:buNone/>
            </a:pPr>
            <a:r>
              <a:rPr lang="en-US" sz="2400" dirty="0"/>
              <a:t>•Objective </a:t>
            </a:r>
          </a:p>
          <a:p>
            <a:pPr marL="0" indent="0">
              <a:buNone/>
            </a:pPr>
            <a:r>
              <a:rPr lang="en-US" sz="2400" dirty="0"/>
              <a:t>•Component List </a:t>
            </a:r>
          </a:p>
          <a:p>
            <a:pPr marL="0" indent="0">
              <a:buNone/>
            </a:pPr>
            <a:r>
              <a:rPr lang="en-US" sz="2400" dirty="0"/>
              <a:t>•How DHT11 Works for measuring Temperature and Humidity</a:t>
            </a:r>
          </a:p>
          <a:p>
            <a:pPr marL="0" indent="0">
              <a:buNone/>
            </a:pPr>
            <a:r>
              <a:rPr lang="en-US" sz="2400" dirty="0"/>
              <a:t>•ESP 32 NODE MCU KIT</a:t>
            </a:r>
          </a:p>
          <a:p>
            <a:pPr marL="0" indent="0">
              <a:buNone/>
            </a:pPr>
            <a:r>
              <a:rPr lang="en-US" sz="2400" dirty="0"/>
              <a:t>•</a:t>
            </a:r>
          </a:p>
          <a:p>
            <a:pPr marL="0" indent="0">
              <a:buNone/>
            </a:pPr>
            <a:r>
              <a:rPr lang="en-US" sz="2400" dirty="0"/>
              <a:t>•Proposed Method</a:t>
            </a:r>
          </a:p>
          <a:p>
            <a:pPr marL="0" indent="0">
              <a:buNone/>
            </a:pPr>
            <a:r>
              <a:rPr lang="en-US" sz="2400" dirty="0"/>
              <a:t>•Procedure</a:t>
            </a:r>
          </a:p>
          <a:p>
            <a:pPr marL="0" indent="0">
              <a:buNone/>
            </a:pPr>
            <a:r>
              <a:rPr lang="en-US" sz="2400" dirty="0"/>
              <a:t>•</a:t>
            </a:r>
            <a:r>
              <a:rPr lang="en-US" sz="2400" dirty="0" err="1"/>
              <a:t>Programme</a:t>
            </a:r>
            <a:endParaRPr lang="en-US" sz="2400" dirty="0"/>
          </a:p>
          <a:p>
            <a:pPr marL="0" indent="0">
              <a:buNone/>
            </a:pPr>
            <a:r>
              <a:rPr lang="en-US" sz="2400" dirty="0"/>
              <a:t>•</a:t>
            </a:r>
            <a:r>
              <a:rPr lang="en-US" sz="2400" dirty="0" err="1"/>
              <a:t>Adavantages</a:t>
            </a:r>
            <a:endParaRPr lang="en-US" sz="2400" dirty="0"/>
          </a:p>
          <a:p>
            <a:pPr marL="0" indent="0">
              <a:buNone/>
            </a:pPr>
            <a:r>
              <a:rPr lang="en-US" sz="2400" dirty="0"/>
              <a:t>•</a:t>
            </a:r>
            <a:r>
              <a:rPr lang="en-US" sz="2400" dirty="0" err="1"/>
              <a:t>DisAdavantages</a:t>
            </a:r>
            <a:endParaRPr lang="en-US" sz="2400" dirty="0"/>
          </a:p>
          <a:p>
            <a:pPr marL="0" indent="0">
              <a:buNone/>
            </a:pPr>
            <a:r>
              <a:rPr lang="en-US" sz="2400" dirty="0"/>
              <a:t>•Any questions</a:t>
            </a:r>
          </a:p>
          <a:p>
            <a:pPr marL="0" indent="0">
              <a:buNone/>
            </a:pPr>
            <a:r>
              <a:rPr lang="en-US" sz="2400" dirty="0"/>
              <a:t>•Conclusion</a:t>
            </a:r>
          </a:p>
          <a:p>
            <a:pPr marL="0" indent="0">
              <a:buNone/>
            </a:pPr>
            <a:endParaRPr lang="en-US" sz="2400" dirty="0"/>
          </a:p>
        </p:txBody>
      </p:sp>
      <p:grpSp>
        <p:nvGrpSpPr>
          <p:cNvPr id="7" name="Group 6">
            <a:extLst>
              <a:ext uri="{FF2B5EF4-FFF2-40B4-BE49-F238E27FC236}">
                <a16:creationId xmlns:a16="http://schemas.microsoft.com/office/drawing/2014/main" id="{9E5CE926-BAE4-5387-90B0-79AF5D1C36EF}"/>
              </a:ext>
            </a:extLst>
          </p:cNvPr>
          <p:cNvGrpSpPr/>
          <p:nvPr/>
        </p:nvGrpSpPr>
        <p:grpSpPr>
          <a:xfrm>
            <a:off x="4380349" y="3316124"/>
            <a:ext cx="360" cy="360"/>
            <a:chOff x="4380349" y="3316124"/>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 name="Ink 3">
                  <a:extLst>
                    <a:ext uri="{FF2B5EF4-FFF2-40B4-BE49-F238E27FC236}">
                      <a16:creationId xmlns:a16="http://schemas.microsoft.com/office/drawing/2014/main" id="{2D87D65E-1544-34D3-9B7A-0DCB97AFDC7B}"/>
                    </a:ext>
                  </a:extLst>
                </p14:cNvPr>
                <p14:cNvContentPartPr/>
                <p14:nvPr/>
              </p14:nvContentPartPr>
              <p14:xfrm>
                <a:off x="4380349" y="3316124"/>
                <a:ext cx="360" cy="360"/>
              </p14:xfrm>
            </p:contentPart>
          </mc:Choice>
          <mc:Fallback xmlns="">
            <p:pic>
              <p:nvPicPr>
                <p:cNvPr id="4" name="Ink 3">
                  <a:extLst>
                    <a:ext uri="{FF2B5EF4-FFF2-40B4-BE49-F238E27FC236}">
                      <a16:creationId xmlns:a16="http://schemas.microsoft.com/office/drawing/2014/main" id="{2D87D65E-1544-34D3-9B7A-0DCB97AFDC7B}"/>
                    </a:ext>
                  </a:extLst>
                </p:cNvPr>
                <p:cNvPicPr/>
                <p:nvPr/>
              </p:nvPicPr>
              <p:blipFill>
                <a:blip r:embed="rId3"/>
                <a:stretch>
                  <a:fillRect/>
                </a:stretch>
              </p:blipFill>
              <p:spPr>
                <a:xfrm>
                  <a:off x="4317709" y="2938484"/>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5" name="Ink 4">
                  <a:extLst>
                    <a:ext uri="{FF2B5EF4-FFF2-40B4-BE49-F238E27FC236}">
                      <a16:creationId xmlns:a16="http://schemas.microsoft.com/office/drawing/2014/main" id="{94773F12-326C-8663-8950-2506688CF803}"/>
                    </a:ext>
                  </a:extLst>
                </p14:cNvPr>
                <p14:cNvContentPartPr/>
                <p14:nvPr/>
              </p14:nvContentPartPr>
              <p14:xfrm>
                <a:off x="4380349" y="3316124"/>
                <a:ext cx="360" cy="360"/>
              </p14:xfrm>
            </p:contentPart>
          </mc:Choice>
          <mc:Fallback xmlns="">
            <p:pic>
              <p:nvPicPr>
                <p:cNvPr id="5" name="Ink 4">
                  <a:extLst>
                    <a:ext uri="{FF2B5EF4-FFF2-40B4-BE49-F238E27FC236}">
                      <a16:creationId xmlns:a16="http://schemas.microsoft.com/office/drawing/2014/main" id="{94773F12-326C-8663-8950-2506688CF803}"/>
                    </a:ext>
                  </a:extLst>
                </p:cNvPr>
                <p:cNvPicPr/>
                <p:nvPr/>
              </p:nvPicPr>
              <p:blipFill>
                <a:blip r:embed="rId3"/>
                <a:stretch>
                  <a:fillRect/>
                </a:stretch>
              </p:blipFill>
              <p:spPr>
                <a:xfrm>
                  <a:off x="4317709" y="2938484"/>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28ABDD72-9186-3141-C2D5-939A1001C854}"/>
                    </a:ext>
                  </a:extLst>
                </p14:cNvPr>
                <p14:cNvContentPartPr/>
                <p14:nvPr/>
              </p14:nvContentPartPr>
              <p14:xfrm>
                <a:off x="4380349" y="3316124"/>
                <a:ext cx="360" cy="360"/>
              </p14:xfrm>
            </p:contentPart>
          </mc:Choice>
          <mc:Fallback xmlns="">
            <p:pic>
              <p:nvPicPr>
                <p:cNvPr id="6" name="Ink 5">
                  <a:extLst>
                    <a:ext uri="{FF2B5EF4-FFF2-40B4-BE49-F238E27FC236}">
                      <a16:creationId xmlns:a16="http://schemas.microsoft.com/office/drawing/2014/main" id="{28ABDD72-9186-3141-C2D5-939A1001C854}"/>
                    </a:ext>
                  </a:extLst>
                </p:cNvPr>
                <p:cNvPicPr/>
                <p:nvPr/>
              </p:nvPicPr>
              <p:blipFill>
                <a:blip r:embed="rId3"/>
                <a:stretch>
                  <a:fillRect/>
                </a:stretch>
              </p:blipFill>
              <p:spPr>
                <a:xfrm>
                  <a:off x="4317709" y="2938484"/>
                  <a:ext cx="126000" cy="756000"/>
                </a:xfrm>
                <a:prstGeom prst="rect">
                  <a:avLst/>
                </a:prstGeom>
              </p:spPr>
            </p:pic>
          </mc:Fallback>
        </mc:AlternateContent>
      </p:grpSp>
    </p:spTree>
    <p:extLst>
      <p:ext uri="{BB962C8B-B14F-4D97-AF65-F5344CB8AC3E}">
        <p14:creationId xmlns:p14="http://schemas.microsoft.com/office/powerpoint/2010/main" val="1543919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8F41-5394-4919-A851-FF43FAFBE8C4}"/>
              </a:ext>
            </a:extLst>
          </p:cNvPr>
          <p:cNvSpPr>
            <a:spLocks noGrp="1"/>
          </p:cNvSpPr>
          <p:nvPr>
            <p:ph type="title"/>
          </p:nvPr>
        </p:nvSpPr>
        <p:spPr>
          <a:xfrm>
            <a:off x="1141413" y="480766"/>
            <a:ext cx="9905998" cy="1190717"/>
          </a:xfrm>
        </p:spPr>
        <p:txBody>
          <a:bodyPr>
            <a:normAutofit/>
          </a:bodyPr>
          <a:lstStyle/>
          <a:p>
            <a:pPr algn="ctr"/>
            <a:r>
              <a:rPr lang="en-US" sz="2800" b="1" dirty="0">
                <a:solidFill>
                  <a:schemeClr val="accent3">
                    <a:lumMod val="50000"/>
                  </a:schemeClr>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0A10DD0-B3CF-4E43-B7FC-D8F80982C222}"/>
              </a:ext>
            </a:extLst>
          </p:cNvPr>
          <p:cNvSpPr>
            <a:spLocks noGrp="1"/>
          </p:cNvSpPr>
          <p:nvPr>
            <p:ph idx="1"/>
          </p:nvPr>
        </p:nvSpPr>
        <p:spPr>
          <a:xfrm>
            <a:off x="949911" y="1358282"/>
            <a:ext cx="10475650" cy="4900475"/>
          </a:xfrm>
        </p:spPr>
        <p:txBody>
          <a:bodyPr>
            <a:normAutofit lnSpcReduction="10000"/>
          </a:bodyPr>
          <a:lstStyle/>
          <a:p>
            <a:pPr algn="just"/>
            <a:r>
              <a:rPr lang="en-US" sz="2000" dirty="0">
                <a:effectLst/>
                <a:latin typeface="Times New Roman" panose="02020603050405020304" pitchFamily="18" charset="0"/>
                <a:cs typeface="Times New Roman" panose="02020603050405020304" pitchFamily="18" charset="0"/>
              </a:rPr>
              <a:t>In this project We are going to build a small weather station by using DHT11 sensor in ESP32 kit. The DHT11 sensor is a basic, ultra-low-cost digital temperature and humidity sensor. It uses a capacitive humidity sensor and a thermistor to measure the surrounding air and spits out a digital signal on the data pin.  In This project we are using PYTHON code and the components we are going to uses are breadboard,  ESP32 board, DHT11 sensor. The basic Idea of this project is not only to measure the current temperature and humidity but also show the data of maximum and minimum temperature value.</a:t>
            </a:r>
          </a:p>
          <a:p>
            <a:pPr algn="just">
              <a:lnSpc>
                <a:spcPct val="110000"/>
              </a:lnSpc>
            </a:pPr>
            <a:r>
              <a:rPr lang="en-US" sz="2000" dirty="0">
                <a:effectLst/>
                <a:latin typeface="Times New Roman" panose="02020603050405020304" pitchFamily="18" charset="0"/>
                <a:cs typeface="Times New Roman" panose="02020603050405020304" pitchFamily="18" charset="0"/>
              </a:rPr>
              <a:t> </a:t>
            </a:r>
            <a:r>
              <a:rPr lang="en-US" sz="1900" b="0" i="0" dirty="0">
                <a:solidFill>
                  <a:srgbClr val="333333"/>
                </a:solidFill>
                <a:effectLst/>
                <a:latin typeface="proxima-nova"/>
              </a:rPr>
              <a:t>I</a:t>
            </a:r>
            <a:r>
              <a:rPr lang="en-US" sz="1900" dirty="0">
                <a:solidFill>
                  <a:srgbClr val="333333"/>
                </a:solidFill>
                <a:effectLst/>
                <a:latin typeface="proxima-nova"/>
              </a:rPr>
              <a:t>t is possible to setup ESP32’s Wi-Fi to access point and station. ESP32 can connect to another hotspot and share the connection. An access point (AP) is a networking hardware device which allows other Wi-Fi devices to connect to a network. Some basic theory required to know for making basic code better</a:t>
            </a:r>
            <a:r>
              <a:rPr lang="en-US" sz="2200" dirty="0">
                <a:solidFill>
                  <a:srgbClr val="333333"/>
                </a:solidFill>
                <a:effectLst/>
                <a:latin typeface="proxima-nova"/>
              </a:rPr>
              <a:t>.</a:t>
            </a:r>
            <a:endParaRPr lang="en-US" sz="2200" dirty="0">
              <a:effectLst/>
              <a:latin typeface="Times New Roman" panose="02020603050405020304" pitchFamily="18" charset="0"/>
              <a:cs typeface="Times New Roman" panose="02020603050405020304" pitchFamily="18" charset="0"/>
            </a:endParaRPr>
          </a:p>
          <a:p>
            <a:pPr algn="just"/>
            <a:r>
              <a:rPr lang="en-US" sz="2000" dirty="0">
                <a:effectLst/>
                <a:latin typeface="Times New Roman" panose="02020603050405020304" pitchFamily="18" charset="0"/>
                <a:cs typeface="Times New Roman" panose="02020603050405020304" pitchFamily="18" charset="0"/>
              </a:rPr>
              <a:t>Attractive features and capabilities of ESP32 microcontroller, has made it a pretty good option for a variety of IoT –Internet of Things- projects and applications. In order to make the fullest use of the ESP32 abilities and features, a sufficient knowledge of its pins is so essential. The goal of this tutorial is to introduce all types of pins available in this microcontroller and the features associated with each of those pins. So, stay with us until the end of this tutorial!</a:t>
            </a:r>
          </a:p>
        </p:txBody>
      </p:sp>
    </p:spTree>
    <p:extLst>
      <p:ext uri="{BB962C8B-B14F-4D97-AF65-F5344CB8AC3E}">
        <p14:creationId xmlns:p14="http://schemas.microsoft.com/office/powerpoint/2010/main" val="2498355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9B966-E028-42AA-822A-C4CCF9912F2B}"/>
              </a:ext>
            </a:extLst>
          </p:cNvPr>
          <p:cNvSpPr>
            <a:spLocks noGrp="1"/>
          </p:cNvSpPr>
          <p:nvPr>
            <p:ph idx="1"/>
          </p:nvPr>
        </p:nvSpPr>
        <p:spPr>
          <a:xfrm>
            <a:off x="1141412" y="895546"/>
            <a:ext cx="9905999" cy="5377435"/>
          </a:xfrm>
        </p:spPr>
        <p:txBody>
          <a:bodyPr>
            <a:noAutofit/>
          </a:bodyPr>
          <a:lstStyle/>
          <a:p>
            <a:pPr marL="0" indent="0" algn="just">
              <a:buNone/>
            </a:pPr>
            <a:r>
              <a:rPr lang="en-US" sz="2800" b="1" dirty="0">
                <a:solidFill>
                  <a:srgbClr val="002060"/>
                </a:solidFill>
                <a:latin typeface="Times New Roman" panose="02020603050405020304" pitchFamily="18" charset="0"/>
                <a:cs typeface="Times New Roman" panose="02020603050405020304" pitchFamily="18" charset="0"/>
              </a:rPr>
              <a:t>                                     COMPONENT LIST</a:t>
            </a:r>
          </a:p>
          <a:p>
            <a:pPr algn="just"/>
            <a:r>
              <a:rPr lang="en-US" sz="2000" dirty="0">
                <a:solidFill>
                  <a:schemeClr val="tx1"/>
                </a:solidFill>
                <a:latin typeface="Times New Roman" panose="02020603050405020304" pitchFamily="18" charset="0"/>
                <a:cs typeface="Times New Roman" panose="02020603050405020304" pitchFamily="18" charset="0"/>
              </a:rPr>
              <a:t>ESP32 NODE MCU KIT</a:t>
            </a:r>
          </a:p>
          <a:p>
            <a:pPr algn="just"/>
            <a:r>
              <a:rPr lang="en-US" sz="2000" dirty="0">
                <a:solidFill>
                  <a:schemeClr val="tx1"/>
                </a:solidFill>
                <a:latin typeface="Times New Roman" panose="02020603050405020304" pitchFamily="18" charset="0"/>
                <a:cs typeface="Times New Roman" panose="02020603050405020304" pitchFamily="18" charset="0"/>
              </a:rPr>
              <a:t>DHT 11 SENSOR</a:t>
            </a:r>
          </a:p>
          <a:p>
            <a:pPr algn="just"/>
            <a:r>
              <a:rPr lang="en-US" sz="2000" dirty="0">
                <a:solidFill>
                  <a:schemeClr val="tx1"/>
                </a:solidFill>
                <a:latin typeface="Times New Roman" panose="02020603050405020304" pitchFamily="18" charset="0"/>
                <a:cs typeface="Times New Roman" panose="02020603050405020304" pitchFamily="18" charset="0"/>
              </a:rPr>
              <a:t>CONNECTING WIRES</a:t>
            </a:r>
          </a:p>
          <a:p>
            <a:pPr algn="just"/>
            <a:r>
              <a:rPr lang="en-US" sz="2000" dirty="0">
                <a:solidFill>
                  <a:schemeClr val="tx1"/>
                </a:solidFill>
                <a:latin typeface="Times New Roman" panose="02020603050405020304" pitchFamily="18" charset="0"/>
                <a:cs typeface="Times New Roman" panose="02020603050405020304" pitchFamily="18" charset="0"/>
              </a:rPr>
              <a:t>CABEL TO DUMP PROGRAMME</a:t>
            </a:r>
          </a:p>
          <a:p>
            <a:pPr algn="just"/>
            <a:r>
              <a:rPr lang="en-US" sz="2000" dirty="0">
                <a:solidFill>
                  <a:schemeClr val="tx1"/>
                </a:solidFill>
                <a:latin typeface="Times New Roman" panose="02020603050405020304" pitchFamily="18" charset="0"/>
                <a:cs typeface="Times New Roman" panose="02020603050405020304" pitchFamily="18" charset="0"/>
              </a:rPr>
              <a:t>BREAD BOARD</a:t>
            </a:r>
          </a:p>
          <a:p>
            <a:pPr algn="just"/>
            <a:r>
              <a:rPr lang="en-US" sz="2000" dirty="0">
                <a:solidFill>
                  <a:schemeClr val="tx1"/>
                </a:solidFill>
                <a:latin typeface="Times New Roman" panose="02020603050405020304" pitchFamily="18" charset="0"/>
                <a:cs typeface="Times New Roman" panose="02020603050405020304" pitchFamily="18" charset="0"/>
              </a:rPr>
              <a:t>ARDUINO SOFTWARE </a:t>
            </a:r>
          </a:p>
          <a:p>
            <a:pPr algn="just"/>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xmlns:aink="http://schemas.microsoft.com/office/drawing/2016/ink" Requires="p14 aink">
          <p:contentPart p14:bwMode="auto" r:id="rId2">
            <p14:nvContentPartPr>
              <p14:cNvPr id="4" name="Ink 3">
                <a:extLst>
                  <a:ext uri="{FF2B5EF4-FFF2-40B4-BE49-F238E27FC236}">
                    <a16:creationId xmlns:a16="http://schemas.microsoft.com/office/drawing/2014/main" id="{C14C325D-74FA-28CB-ED66-3FDF54F1F052}"/>
                  </a:ext>
                </a:extLst>
              </p14:cNvPr>
              <p14:cNvContentPartPr/>
              <p14:nvPr/>
            </p14:nvContentPartPr>
            <p14:xfrm>
              <a:off x="799421" y="1892991"/>
              <a:ext cx="1019520" cy="255600"/>
            </p14:xfrm>
          </p:contentPart>
        </mc:Choice>
        <mc:Fallback>
          <p:pic>
            <p:nvPicPr>
              <p:cNvPr id="4" name="Ink 3">
                <a:extLst>
                  <a:ext uri="{FF2B5EF4-FFF2-40B4-BE49-F238E27FC236}">
                    <a16:creationId xmlns:a16="http://schemas.microsoft.com/office/drawing/2014/main" id="{C14C325D-74FA-28CB-ED66-3FDF54F1F052}"/>
                  </a:ext>
                </a:extLst>
              </p:cNvPr>
              <p:cNvPicPr/>
              <p:nvPr/>
            </p:nvPicPr>
            <p:blipFill>
              <a:blip r:embed="rId3"/>
              <a:stretch>
                <a:fillRect/>
              </a:stretch>
            </p:blipFill>
            <p:spPr>
              <a:xfrm>
                <a:off x="736421" y="1514991"/>
                <a:ext cx="1145160" cy="1011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 name="Ink 1">
                <a:extLst>
                  <a:ext uri="{FF2B5EF4-FFF2-40B4-BE49-F238E27FC236}">
                    <a16:creationId xmlns:a16="http://schemas.microsoft.com/office/drawing/2014/main" id="{759CD845-762E-DAEE-A1A1-EC6D2C4649B6}"/>
                  </a:ext>
                </a:extLst>
              </p14:cNvPr>
              <p14:cNvContentPartPr/>
              <p14:nvPr/>
            </p14:nvContentPartPr>
            <p14:xfrm>
              <a:off x="3515989" y="2152604"/>
              <a:ext cx="360" cy="360"/>
            </p14:xfrm>
          </p:contentPart>
        </mc:Choice>
        <mc:Fallback xmlns="">
          <p:pic>
            <p:nvPicPr>
              <p:cNvPr id="2" name="Ink 1">
                <a:extLst>
                  <a:ext uri="{FF2B5EF4-FFF2-40B4-BE49-F238E27FC236}">
                    <a16:creationId xmlns:a16="http://schemas.microsoft.com/office/drawing/2014/main" id="{759CD845-762E-DAEE-A1A1-EC6D2C4649B6}"/>
                  </a:ext>
                </a:extLst>
              </p:cNvPr>
              <p:cNvPicPr/>
              <p:nvPr/>
            </p:nvPicPr>
            <p:blipFill>
              <a:blip r:embed="rId5"/>
              <a:stretch>
                <a:fillRect/>
              </a:stretch>
            </p:blipFill>
            <p:spPr>
              <a:xfrm>
                <a:off x="3453349" y="1774964"/>
                <a:ext cx="126000" cy="756000"/>
              </a:xfrm>
              <a:prstGeom prst="rect">
                <a:avLst/>
              </a:prstGeom>
            </p:spPr>
          </p:pic>
        </mc:Fallback>
      </mc:AlternateContent>
    </p:spTree>
    <p:extLst>
      <p:ext uri="{BB962C8B-B14F-4D97-AF65-F5344CB8AC3E}">
        <p14:creationId xmlns:p14="http://schemas.microsoft.com/office/powerpoint/2010/main" val="3060270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26E2-A9FA-4BD5-B7B9-3DC836A9EF05}"/>
              </a:ext>
            </a:extLst>
          </p:cNvPr>
          <p:cNvSpPr>
            <a:spLocks noGrp="1"/>
          </p:cNvSpPr>
          <p:nvPr>
            <p:ph type="title"/>
          </p:nvPr>
        </p:nvSpPr>
        <p:spPr/>
        <p:txBody>
          <a:bodyPr>
            <a:normAutofit fontScale="90000"/>
          </a:bodyPr>
          <a:lstStyle/>
          <a:p>
            <a:r>
              <a:rPr lang="en-US" dirty="0">
                <a:solidFill>
                  <a:srgbClr val="00B050"/>
                </a:solidFill>
              </a:rPr>
              <a:t>How DHT11 Works for measuring Temperature and Humidity</a:t>
            </a:r>
            <a:br>
              <a:rPr lang="en-US" dirty="0"/>
            </a:br>
            <a:endParaRPr lang="en-IN" dirty="0"/>
          </a:p>
        </p:txBody>
      </p:sp>
      <p:sp>
        <p:nvSpPr>
          <p:cNvPr id="3" name="Content Placeholder 2">
            <a:extLst>
              <a:ext uri="{FF2B5EF4-FFF2-40B4-BE49-F238E27FC236}">
                <a16:creationId xmlns:a16="http://schemas.microsoft.com/office/drawing/2014/main" id="{DEDC80B8-FEA6-4147-8DF2-6EED0B478A9D}"/>
              </a:ext>
            </a:extLst>
          </p:cNvPr>
          <p:cNvSpPr>
            <a:spLocks noGrp="1"/>
          </p:cNvSpPr>
          <p:nvPr>
            <p:ph idx="1"/>
          </p:nvPr>
        </p:nvSpPr>
        <p:spPr>
          <a:xfrm>
            <a:off x="317826" y="2129327"/>
            <a:ext cx="8596668" cy="3880773"/>
          </a:xfrm>
        </p:spPr>
        <p:txBody>
          <a:bodyPr>
            <a:normAutofit/>
          </a:bodyPr>
          <a:lstStyle/>
          <a:p>
            <a:endParaRPr lang="en-US" dirty="0">
              <a:solidFill>
                <a:schemeClr val="tx1"/>
              </a:solidFill>
            </a:endParaRPr>
          </a:p>
          <a:p>
            <a:r>
              <a:rPr lang="en-US" b="0" i="0" dirty="0">
                <a:solidFill>
                  <a:schemeClr val="tx1"/>
                </a:solidFill>
                <a:effectLst/>
                <a:latin typeface="Arial" panose="020B0604020202020204" pitchFamily="34" charset="0"/>
              </a:rPr>
              <a:t>DHT11 is a low-cost digital sensor for sensing temperature and humidity.  This sensor can be easily interfaced with any micro-controller such as Arduino, Raspberry Pi </a:t>
            </a:r>
            <a:r>
              <a:rPr lang="en-US" b="0" i="0" dirty="0" err="1">
                <a:solidFill>
                  <a:schemeClr val="tx1"/>
                </a:solidFill>
                <a:effectLst/>
                <a:latin typeface="Arial" panose="020B0604020202020204" pitchFamily="34" charset="0"/>
              </a:rPr>
              <a:t>etc</a:t>
            </a:r>
            <a:r>
              <a:rPr lang="en-US" b="0" i="0" dirty="0">
                <a:solidFill>
                  <a:schemeClr val="tx1"/>
                </a:solidFill>
                <a:effectLst/>
                <a:latin typeface="Arial" panose="020B0604020202020204" pitchFamily="34" charset="0"/>
              </a:rPr>
              <a:t>… to measure humidity and temperature instantaneously</a:t>
            </a:r>
            <a:r>
              <a:rPr lang="en-US" b="0" i="0" dirty="0">
                <a:solidFill>
                  <a:srgbClr val="666666"/>
                </a:solidFill>
                <a:effectLst/>
                <a:latin typeface="Arial" panose="020B0604020202020204" pitchFamily="34" charset="0"/>
              </a:rPr>
              <a:t>.</a:t>
            </a:r>
          </a:p>
          <a:p>
            <a:r>
              <a:rPr lang="en-US" dirty="0">
                <a:solidFill>
                  <a:schemeClr val="tx1"/>
                </a:solidFill>
              </a:rPr>
              <a:t>VCC=5V or 3v</a:t>
            </a:r>
          </a:p>
          <a:p>
            <a:r>
              <a:rPr lang="en-US" dirty="0">
                <a:solidFill>
                  <a:schemeClr val="tx1"/>
                </a:solidFill>
              </a:rPr>
              <a:t>DATA PIN=OUTPUT</a:t>
            </a:r>
          </a:p>
          <a:p>
            <a:r>
              <a:rPr lang="en-US" dirty="0">
                <a:solidFill>
                  <a:schemeClr val="tx1"/>
                </a:solidFill>
              </a:rPr>
              <a:t>GND=GND PIN</a:t>
            </a:r>
          </a:p>
        </p:txBody>
      </p:sp>
      <p:pic>
        <p:nvPicPr>
          <p:cNvPr id="10" name="Picture 9">
            <a:extLst>
              <a:ext uri="{FF2B5EF4-FFF2-40B4-BE49-F238E27FC236}">
                <a16:creationId xmlns:a16="http://schemas.microsoft.com/office/drawing/2014/main" id="{BB21EE7A-B923-441D-87FB-0D67A8785E6B}"/>
              </a:ext>
            </a:extLst>
          </p:cNvPr>
          <p:cNvPicPr>
            <a:picLocks noChangeAspect="1"/>
          </p:cNvPicPr>
          <p:nvPr/>
        </p:nvPicPr>
        <p:blipFill>
          <a:blip r:embed="rId2"/>
          <a:stretch>
            <a:fillRect/>
          </a:stretch>
        </p:blipFill>
        <p:spPr>
          <a:xfrm>
            <a:off x="4070905" y="3485662"/>
            <a:ext cx="4843589" cy="2285877"/>
          </a:xfrm>
          <a:prstGeom prst="rect">
            <a:avLst/>
          </a:prstGeom>
        </p:spPr>
      </p:pic>
    </p:spTree>
    <p:extLst>
      <p:ext uri="{BB962C8B-B14F-4D97-AF65-F5344CB8AC3E}">
        <p14:creationId xmlns:p14="http://schemas.microsoft.com/office/powerpoint/2010/main" val="283883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9D59-3D20-40C1-A1F1-FA4DC06A1B36}"/>
              </a:ext>
            </a:extLst>
          </p:cNvPr>
          <p:cNvSpPr>
            <a:spLocks noGrp="1"/>
          </p:cNvSpPr>
          <p:nvPr>
            <p:ph type="title"/>
          </p:nvPr>
        </p:nvSpPr>
        <p:spPr>
          <a:xfrm>
            <a:off x="677334" y="605692"/>
            <a:ext cx="8596668" cy="1320800"/>
          </a:xfrm>
        </p:spPr>
        <p:txBody>
          <a:bodyPr>
            <a:norm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ESP 32 NODEMCU KIT</a:t>
            </a:r>
          </a:p>
        </p:txBody>
      </p:sp>
      <p:sp>
        <p:nvSpPr>
          <p:cNvPr id="6" name="Content Placeholder 5">
            <a:extLst>
              <a:ext uri="{FF2B5EF4-FFF2-40B4-BE49-F238E27FC236}">
                <a16:creationId xmlns:a16="http://schemas.microsoft.com/office/drawing/2014/main" id="{EC12FB9D-9FAE-418D-BAC0-B607E99DD860}"/>
              </a:ext>
            </a:extLst>
          </p:cNvPr>
          <p:cNvSpPr>
            <a:spLocks noGrp="1"/>
          </p:cNvSpPr>
          <p:nvPr>
            <p:ph sz="half" idx="1"/>
          </p:nvPr>
        </p:nvSpPr>
        <p:spPr>
          <a:xfrm>
            <a:off x="406400" y="1641231"/>
            <a:ext cx="3337169" cy="4400130"/>
          </a:xfrm>
        </p:spPr>
        <p:txBody>
          <a:bodyPr>
            <a:normAutofit/>
          </a:bodyPr>
          <a:lstStyle/>
          <a:p>
            <a:pPr algn="l">
              <a:buFont typeface="Arial" panose="020B0604020202020204" pitchFamily="34" charset="0"/>
              <a:buChar char="•"/>
            </a:pPr>
            <a:r>
              <a:rPr lang="en-US" b="0" i="0" dirty="0">
                <a:solidFill>
                  <a:srgbClr val="3A3A3A"/>
                </a:solidFill>
                <a:effectLst/>
                <a:latin typeface="Open Sans" panose="020B0606030504020204" pitchFamily="34" charset="0"/>
              </a:rPr>
              <a:t>18 12-bit ADC pins</a:t>
            </a:r>
          </a:p>
          <a:p>
            <a:pPr algn="l">
              <a:buFont typeface="Arial" panose="020B0604020202020204" pitchFamily="34" charset="0"/>
              <a:buChar char="•"/>
            </a:pPr>
            <a:r>
              <a:rPr lang="en-US" b="0" i="0" dirty="0">
                <a:solidFill>
                  <a:srgbClr val="3A3A3A"/>
                </a:solidFill>
                <a:effectLst/>
                <a:latin typeface="Open Sans" panose="020B0606030504020204" pitchFamily="34" charset="0"/>
              </a:rPr>
              <a:t>2 8-bit DAC pins</a:t>
            </a:r>
          </a:p>
          <a:p>
            <a:pPr algn="l">
              <a:buFont typeface="Arial" panose="020B0604020202020204" pitchFamily="34" charset="0"/>
              <a:buChar char="•"/>
            </a:pPr>
            <a:r>
              <a:rPr lang="en-US" b="0" i="0" dirty="0">
                <a:solidFill>
                  <a:srgbClr val="3A3A3A"/>
                </a:solidFill>
                <a:effectLst/>
                <a:latin typeface="Open Sans" panose="020B0606030504020204" pitchFamily="34" charset="0"/>
              </a:rPr>
              <a:t>3 SPI interfaces</a:t>
            </a:r>
          </a:p>
          <a:p>
            <a:pPr algn="l">
              <a:buFont typeface="Arial" panose="020B0604020202020204" pitchFamily="34" charset="0"/>
              <a:buChar char="•"/>
            </a:pPr>
            <a:r>
              <a:rPr lang="en-US" b="0" i="0" dirty="0">
                <a:solidFill>
                  <a:srgbClr val="3A3A3A"/>
                </a:solidFill>
                <a:effectLst/>
                <a:latin typeface="Open Sans" panose="020B0606030504020204" pitchFamily="34" charset="0"/>
              </a:rPr>
              <a:t>2 I2C interfaces</a:t>
            </a:r>
          </a:p>
          <a:p>
            <a:pPr algn="l">
              <a:buFont typeface="Arial" panose="020B0604020202020204" pitchFamily="34" charset="0"/>
              <a:buChar char="•"/>
            </a:pPr>
            <a:r>
              <a:rPr lang="en-US" b="0" i="0" dirty="0">
                <a:solidFill>
                  <a:srgbClr val="3A3A3A"/>
                </a:solidFill>
                <a:effectLst/>
                <a:latin typeface="Open Sans" panose="020B0606030504020204" pitchFamily="34" charset="0"/>
              </a:rPr>
              <a:t>3 UART interfaces</a:t>
            </a:r>
          </a:p>
          <a:p>
            <a:pPr algn="l">
              <a:buFont typeface="Arial" panose="020B0604020202020204" pitchFamily="34" charset="0"/>
              <a:buChar char="•"/>
            </a:pPr>
            <a:r>
              <a:rPr lang="en-US" b="0" i="0" dirty="0">
                <a:solidFill>
                  <a:srgbClr val="3A3A3A"/>
                </a:solidFill>
                <a:effectLst/>
                <a:latin typeface="Open Sans" panose="020B0606030504020204" pitchFamily="34" charset="0"/>
              </a:rPr>
              <a:t>16 PWM channels</a:t>
            </a:r>
          </a:p>
          <a:p>
            <a:pPr algn="l">
              <a:buFont typeface="Arial" panose="020B0604020202020204" pitchFamily="34" charset="0"/>
              <a:buChar char="•"/>
            </a:pPr>
            <a:r>
              <a:rPr lang="en-US" b="0" i="0" dirty="0">
                <a:solidFill>
                  <a:srgbClr val="3A3A3A"/>
                </a:solidFill>
                <a:effectLst/>
                <a:latin typeface="Open Sans" panose="020B0606030504020204" pitchFamily="34" charset="0"/>
              </a:rPr>
              <a:t>2 I2S interfaces</a:t>
            </a:r>
          </a:p>
          <a:p>
            <a:pPr algn="l">
              <a:buFont typeface="Arial" panose="020B0604020202020204" pitchFamily="34" charset="0"/>
              <a:buChar char="•"/>
            </a:pPr>
            <a:r>
              <a:rPr lang="en-US" b="0" i="0" dirty="0">
                <a:solidFill>
                  <a:srgbClr val="3A3A3A"/>
                </a:solidFill>
                <a:effectLst/>
                <a:latin typeface="Open Sans" panose="020B0606030504020204" pitchFamily="34" charset="0"/>
              </a:rPr>
              <a:t>10 touch pins</a:t>
            </a:r>
          </a:p>
          <a:p>
            <a:endParaRPr lang="en-IN" dirty="0"/>
          </a:p>
        </p:txBody>
      </p:sp>
      <p:pic>
        <p:nvPicPr>
          <p:cNvPr id="4" name="Picture 3">
            <a:extLst>
              <a:ext uri="{FF2B5EF4-FFF2-40B4-BE49-F238E27FC236}">
                <a16:creationId xmlns:a16="http://schemas.microsoft.com/office/drawing/2014/main" id="{FABB2DC2-D34F-4D4E-B838-2AB0E1B7A708}"/>
              </a:ext>
            </a:extLst>
          </p:cNvPr>
          <p:cNvPicPr>
            <a:picLocks noChangeAspect="1"/>
          </p:cNvPicPr>
          <p:nvPr/>
        </p:nvPicPr>
        <p:blipFill>
          <a:blip r:embed="rId2"/>
          <a:stretch>
            <a:fillRect/>
          </a:stretch>
        </p:blipFill>
        <p:spPr>
          <a:xfrm>
            <a:off x="3802173" y="1266092"/>
            <a:ext cx="8256966" cy="4739499"/>
          </a:xfrm>
          <a:prstGeom prst="rect">
            <a:avLst/>
          </a:prstGeom>
        </p:spPr>
      </p:pic>
    </p:spTree>
    <p:extLst>
      <p:ext uri="{BB962C8B-B14F-4D97-AF65-F5344CB8AC3E}">
        <p14:creationId xmlns:p14="http://schemas.microsoft.com/office/powerpoint/2010/main" val="273347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Ink 11">
                <a:extLst>
                  <a:ext uri="{FF2B5EF4-FFF2-40B4-BE49-F238E27FC236}">
                    <a16:creationId xmlns:a16="http://schemas.microsoft.com/office/drawing/2014/main" id="{BB9830DE-FD46-87F5-A9A3-2310D2AFE753}"/>
                  </a:ext>
                </a:extLst>
              </p14:cNvPr>
              <p14:cNvContentPartPr/>
              <p14:nvPr/>
            </p14:nvContentPartPr>
            <p14:xfrm>
              <a:off x="6604113" y="4925426"/>
              <a:ext cx="3058920" cy="1758600"/>
            </p14:xfrm>
          </p:contentPart>
        </mc:Choice>
        <mc:Fallback xmlns="">
          <p:pic>
            <p:nvPicPr>
              <p:cNvPr id="12" name="Ink 11">
                <a:extLst>
                  <a:ext uri="{FF2B5EF4-FFF2-40B4-BE49-F238E27FC236}">
                    <a16:creationId xmlns:a16="http://schemas.microsoft.com/office/drawing/2014/main" id="{BB9830DE-FD46-87F5-A9A3-2310D2AFE753}"/>
                  </a:ext>
                </a:extLst>
              </p:cNvPr>
              <p:cNvPicPr/>
              <p:nvPr/>
            </p:nvPicPr>
            <p:blipFill>
              <a:blip r:embed="rId4"/>
              <a:stretch>
                <a:fillRect/>
              </a:stretch>
            </p:blipFill>
            <p:spPr>
              <a:xfrm>
                <a:off x="6541113" y="4547786"/>
                <a:ext cx="3184560" cy="2514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4" name="Ink 13">
                <a:extLst>
                  <a:ext uri="{FF2B5EF4-FFF2-40B4-BE49-F238E27FC236}">
                    <a16:creationId xmlns:a16="http://schemas.microsoft.com/office/drawing/2014/main" id="{37F27803-088C-07DE-B5A2-DBF864D09132}"/>
                  </a:ext>
                </a:extLst>
              </p14:cNvPr>
              <p14:cNvContentPartPr/>
              <p14:nvPr/>
            </p14:nvContentPartPr>
            <p14:xfrm>
              <a:off x="7765473" y="5716706"/>
              <a:ext cx="1669680" cy="241560"/>
            </p14:xfrm>
          </p:contentPart>
        </mc:Choice>
        <mc:Fallback xmlns="">
          <p:pic>
            <p:nvPicPr>
              <p:cNvPr id="14" name="Ink 13">
                <a:extLst>
                  <a:ext uri="{FF2B5EF4-FFF2-40B4-BE49-F238E27FC236}">
                    <a16:creationId xmlns:a16="http://schemas.microsoft.com/office/drawing/2014/main" id="{37F27803-088C-07DE-B5A2-DBF864D09132}"/>
                  </a:ext>
                </a:extLst>
              </p:cNvPr>
              <p:cNvPicPr/>
              <p:nvPr/>
            </p:nvPicPr>
            <p:blipFill>
              <a:blip r:embed="rId6"/>
              <a:stretch>
                <a:fillRect/>
              </a:stretch>
            </p:blipFill>
            <p:spPr>
              <a:xfrm>
                <a:off x="7702833" y="5338706"/>
                <a:ext cx="1795320" cy="997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 name="Ink 17">
                <a:extLst>
                  <a:ext uri="{FF2B5EF4-FFF2-40B4-BE49-F238E27FC236}">
                    <a16:creationId xmlns:a16="http://schemas.microsoft.com/office/drawing/2014/main" id="{5F743298-9778-075A-C945-231638563A6B}"/>
                  </a:ext>
                </a:extLst>
              </p14:cNvPr>
              <p14:cNvContentPartPr/>
              <p14:nvPr/>
            </p14:nvContentPartPr>
            <p14:xfrm>
              <a:off x="8378553" y="5751986"/>
              <a:ext cx="1057680" cy="224280"/>
            </p14:xfrm>
          </p:contentPart>
        </mc:Choice>
        <mc:Fallback xmlns="">
          <p:pic>
            <p:nvPicPr>
              <p:cNvPr id="18" name="Ink 17">
                <a:extLst>
                  <a:ext uri="{FF2B5EF4-FFF2-40B4-BE49-F238E27FC236}">
                    <a16:creationId xmlns:a16="http://schemas.microsoft.com/office/drawing/2014/main" id="{5F743298-9778-075A-C945-231638563A6B}"/>
                  </a:ext>
                </a:extLst>
              </p:cNvPr>
              <p:cNvPicPr/>
              <p:nvPr/>
            </p:nvPicPr>
            <p:blipFill>
              <a:blip r:embed="rId8"/>
              <a:stretch>
                <a:fillRect/>
              </a:stretch>
            </p:blipFill>
            <p:spPr>
              <a:xfrm>
                <a:off x="8324553" y="5643986"/>
                <a:ext cx="1165320" cy="439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29" name="Ink 28">
                <a:extLst>
                  <a:ext uri="{FF2B5EF4-FFF2-40B4-BE49-F238E27FC236}">
                    <a16:creationId xmlns:a16="http://schemas.microsoft.com/office/drawing/2014/main" id="{083C9371-1059-3EC4-C45A-9293CEF1B802}"/>
                  </a:ext>
                </a:extLst>
              </p14:cNvPr>
              <p14:cNvContentPartPr/>
              <p14:nvPr/>
            </p14:nvContentPartPr>
            <p14:xfrm>
              <a:off x="-293487" y="505706"/>
              <a:ext cx="360" cy="360"/>
            </p14:xfrm>
          </p:contentPart>
        </mc:Choice>
        <mc:Fallback xmlns="">
          <p:pic>
            <p:nvPicPr>
              <p:cNvPr id="29" name="Ink 28">
                <a:extLst>
                  <a:ext uri="{FF2B5EF4-FFF2-40B4-BE49-F238E27FC236}">
                    <a16:creationId xmlns:a16="http://schemas.microsoft.com/office/drawing/2014/main" id="{083C9371-1059-3EC4-C45A-9293CEF1B802}"/>
                  </a:ext>
                </a:extLst>
              </p:cNvPr>
              <p:cNvPicPr/>
              <p:nvPr/>
            </p:nvPicPr>
            <p:blipFill>
              <a:blip r:embed="rId10"/>
              <a:stretch>
                <a:fillRect/>
              </a:stretch>
            </p:blipFill>
            <p:spPr>
              <a:xfrm>
                <a:off x="-356487" y="128066"/>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7" name="Ink 26">
                <a:extLst>
                  <a:ext uri="{FF2B5EF4-FFF2-40B4-BE49-F238E27FC236}">
                    <a16:creationId xmlns:a16="http://schemas.microsoft.com/office/drawing/2014/main" id="{D0200ED9-BE70-D898-70FF-A81F3A020B5B}"/>
                  </a:ext>
                </a:extLst>
              </p14:cNvPr>
              <p14:cNvContentPartPr/>
              <p14:nvPr/>
            </p14:nvContentPartPr>
            <p14:xfrm>
              <a:off x="9543153" y="5912186"/>
              <a:ext cx="360" cy="360"/>
            </p14:xfrm>
          </p:contentPart>
        </mc:Choice>
        <mc:Fallback xmlns="">
          <p:pic>
            <p:nvPicPr>
              <p:cNvPr id="27" name="Ink 26">
                <a:extLst>
                  <a:ext uri="{FF2B5EF4-FFF2-40B4-BE49-F238E27FC236}">
                    <a16:creationId xmlns:a16="http://schemas.microsoft.com/office/drawing/2014/main" id="{D0200ED9-BE70-D898-70FF-A81F3A020B5B}"/>
                  </a:ext>
                </a:extLst>
              </p:cNvPr>
              <p:cNvPicPr/>
              <p:nvPr/>
            </p:nvPicPr>
            <p:blipFill>
              <a:blip r:embed="rId12"/>
              <a:stretch>
                <a:fillRect/>
              </a:stretch>
            </p:blipFill>
            <p:spPr>
              <a:xfrm>
                <a:off x="9480153" y="5534186"/>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32" name="Ink 31">
                <a:extLst>
                  <a:ext uri="{FF2B5EF4-FFF2-40B4-BE49-F238E27FC236}">
                    <a16:creationId xmlns:a16="http://schemas.microsoft.com/office/drawing/2014/main" id="{39C4EE95-A3D2-A904-97E8-F2CFA80AC90B}"/>
                  </a:ext>
                </a:extLst>
              </p14:cNvPr>
              <p14:cNvContentPartPr/>
              <p14:nvPr/>
            </p14:nvContentPartPr>
            <p14:xfrm>
              <a:off x="-177567" y="869306"/>
              <a:ext cx="360" cy="360"/>
            </p14:xfrm>
          </p:contentPart>
        </mc:Choice>
        <mc:Fallback xmlns="">
          <p:pic>
            <p:nvPicPr>
              <p:cNvPr id="32" name="Ink 31">
                <a:extLst>
                  <a:ext uri="{FF2B5EF4-FFF2-40B4-BE49-F238E27FC236}">
                    <a16:creationId xmlns:a16="http://schemas.microsoft.com/office/drawing/2014/main" id="{39C4EE95-A3D2-A904-97E8-F2CFA80AC90B}"/>
                  </a:ext>
                </a:extLst>
              </p:cNvPr>
              <p:cNvPicPr/>
              <p:nvPr/>
            </p:nvPicPr>
            <p:blipFill>
              <a:blip r:embed="rId14"/>
              <a:stretch>
                <a:fillRect/>
              </a:stretch>
            </p:blipFill>
            <p:spPr>
              <a:xfrm>
                <a:off x="-240567" y="491666"/>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4" name="Ink 33">
                <a:extLst>
                  <a:ext uri="{FF2B5EF4-FFF2-40B4-BE49-F238E27FC236}">
                    <a16:creationId xmlns:a16="http://schemas.microsoft.com/office/drawing/2014/main" id="{AC2B0F20-4F9C-1E71-C130-FE01B638DCF1}"/>
                  </a:ext>
                </a:extLst>
              </p14:cNvPr>
              <p14:cNvContentPartPr/>
              <p14:nvPr/>
            </p14:nvContentPartPr>
            <p14:xfrm>
              <a:off x="7835209" y="4253950"/>
              <a:ext cx="1905480" cy="2238120"/>
            </p14:xfrm>
          </p:contentPart>
        </mc:Choice>
        <mc:Fallback xmlns="">
          <p:pic>
            <p:nvPicPr>
              <p:cNvPr id="34" name="Ink 33">
                <a:extLst>
                  <a:ext uri="{FF2B5EF4-FFF2-40B4-BE49-F238E27FC236}">
                    <a16:creationId xmlns:a16="http://schemas.microsoft.com/office/drawing/2014/main" id="{AC2B0F20-4F9C-1E71-C130-FE01B638DCF1}"/>
                  </a:ext>
                </a:extLst>
              </p:cNvPr>
              <p:cNvPicPr/>
              <p:nvPr/>
            </p:nvPicPr>
            <p:blipFill>
              <a:blip r:embed="rId16"/>
              <a:stretch>
                <a:fillRect/>
              </a:stretch>
            </p:blipFill>
            <p:spPr>
              <a:xfrm>
                <a:off x="7772209" y="3875889"/>
                <a:ext cx="2031120" cy="299388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0" name="Ink 39">
                <a:extLst>
                  <a:ext uri="{FF2B5EF4-FFF2-40B4-BE49-F238E27FC236}">
                    <a16:creationId xmlns:a16="http://schemas.microsoft.com/office/drawing/2014/main" id="{D4D47BBC-3794-866A-FC6B-745827C7155A}"/>
                  </a:ext>
                </a:extLst>
              </p14:cNvPr>
              <p14:cNvContentPartPr/>
              <p14:nvPr/>
            </p14:nvContentPartPr>
            <p14:xfrm>
              <a:off x="7013073" y="3577226"/>
              <a:ext cx="360" cy="360"/>
            </p14:xfrm>
          </p:contentPart>
        </mc:Choice>
        <mc:Fallback xmlns="">
          <p:pic>
            <p:nvPicPr>
              <p:cNvPr id="40" name="Ink 39">
                <a:extLst>
                  <a:ext uri="{FF2B5EF4-FFF2-40B4-BE49-F238E27FC236}">
                    <a16:creationId xmlns:a16="http://schemas.microsoft.com/office/drawing/2014/main" id="{D4D47BBC-3794-866A-FC6B-745827C7155A}"/>
                  </a:ext>
                </a:extLst>
              </p:cNvPr>
              <p:cNvPicPr/>
              <p:nvPr/>
            </p:nvPicPr>
            <p:blipFill>
              <a:blip r:embed="rId18"/>
              <a:stretch>
                <a:fillRect/>
              </a:stretch>
            </p:blipFill>
            <p:spPr>
              <a:xfrm>
                <a:off x="6950433" y="3199586"/>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41" name="Ink 40">
                <a:extLst>
                  <a:ext uri="{FF2B5EF4-FFF2-40B4-BE49-F238E27FC236}">
                    <a16:creationId xmlns:a16="http://schemas.microsoft.com/office/drawing/2014/main" id="{944D3051-B51B-2918-41F1-0CD6BA1457A9}"/>
                  </a:ext>
                </a:extLst>
              </p14:cNvPr>
              <p14:cNvContentPartPr/>
              <p14:nvPr/>
            </p14:nvContentPartPr>
            <p14:xfrm>
              <a:off x="6524553" y="1704146"/>
              <a:ext cx="360" cy="360"/>
            </p14:xfrm>
          </p:contentPart>
        </mc:Choice>
        <mc:Fallback xmlns="">
          <p:pic>
            <p:nvPicPr>
              <p:cNvPr id="41" name="Ink 40">
                <a:extLst>
                  <a:ext uri="{FF2B5EF4-FFF2-40B4-BE49-F238E27FC236}">
                    <a16:creationId xmlns:a16="http://schemas.microsoft.com/office/drawing/2014/main" id="{944D3051-B51B-2918-41F1-0CD6BA1457A9}"/>
                  </a:ext>
                </a:extLst>
              </p:cNvPr>
              <p:cNvPicPr/>
              <p:nvPr/>
            </p:nvPicPr>
            <p:blipFill>
              <a:blip r:embed="rId20"/>
              <a:stretch>
                <a:fillRect/>
              </a:stretch>
            </p:blipFill>
            <p:spPr>
              <a:xfrm>
                <a:off x="6461913" y="1326146"/>
                <a:ext cx="126000" cy="756000"/>
              </a:xfrm>
              <a:prstGeom prst="rect">
                <a:avLst/>
              </a:prstGeom>
            </p:spPr>
          </p:pic>
        </mc:Fallback>
      </mc:AlternateContent>
      <p:grpSp>
        <p:nvGrpSpPr>
          <p:cNvPr id="51" name="Group 50">
            <a:extLst>
              <a:ext uri="{FF2B5EF4-FFF2-40B4-BE49-F238E27FC236}">
                <a16:creationId xmlns:a16="http://schemas.microsoft.com/office/drawing/2014/main" id="{D14C8943-2869-174E-E6D2-C89C12B319D4}"/>
              </a:ext>
            </a:extLst>
          </p:cNvPr>
          <p:cNvGrpSpPr/>
          <p:nvPr/>
        </p:nvGrpSpPr>
        <p:grpSpPr>
          <a:xfrm>
            <a:off x="3958833" y="390443"/>
            <a:ext cx="360" cy="360"/>
            <a:chOff x="3958833" y="390443"/>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42" name="Ink 41">
                  <a:extLst>
                    <a:ext uri="{FF2B5EF4-FFF2-40B4-BE49-F238E27FC236}">
                      <a16:creationId xmlns:a16="http://schemas.microsoft.com/office/drawing/2014/main" id="{C57FBA03-A9A8-261F-F67B-39613EB75116}"/>
                    </a:ext>
                  </a:extLst>
                </p14:cNvPr>
                <p14:cNvContentPartPr/>
                <p14:nvPr/>
              </p14:nvContentPartPr>
              <p14:xfrm>
                <a:off x="3958833" y="390443"/>
                <a:ext cx="360" cy="360"/>
              </p14:xfrm>
            </p:contentPart>
          </mc:Choice>
          <mc:Fallback xmlns="">
            <p:pic>
              <p:nvPicPr>
                <p:cNvPr id="42" name="Ink 41">
                  <a:extLst>
                    <a:ext uri="{FF2B5EF4-FFF2-40B4-BE49-F238E27FC236}">
                      <a16:creationId xmlns:a16="http://schemas.microsoft.com/office/drawing/2014/main" id="{C57FBA03-A9A8-261F-F67B-39613EB75116}"/>
                    </a:ext>
                  </a:extLst>
                </p:cNvPr>
                <p:cNvPicPr/>
                <p:nvPr/>
              </p:nvPicPr>
              <p:blipFill>
                <a:blip r:embed="rId22"/>
                <a:stretch>
                  <a:fillRect/>
                </a:stretch>
              </p:blipFill>
              <p:spPr>
                <a:xfrm>
                  <a:off x="3896193" y="1244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43" name="Ink 42">
                  <a:extLst>
                    <a:ext uri="{FF2B5EF4-FFF2-40B4-BE49-F238E27FC236}">
                      <a16:creationId xmlns:a16="http://schemas.microsoft.com/office/drawing/2014/main" id="{C4298A41-369B-34BA-2A28-4D5B9320074F}"/>
                    </a:ext>
                  </a:extLst>
                </p14:cNvPr>
                <p14:cNvContentPartPr/>
                <p14:nvPr/>
              </p14:nvContentPartPr>
              <p14:xfrm>
                <a:off x="3958833" y="390443"/>
                <a:ext cx="360" cy="360"/>
              </p14:xfrm>
            </p:contentPart>
          </mc:Choice>
          <mc:Fallback xmlns="">
            <p:pic>
              <p:nvPicPr>
                <p:cNvPr id="43" name="Ink 42">
                  <a:extLst>
                    <a:ext uri="{FF2B5EF4-FFF2-40B4-BE49-F238E27FC236}">
                      <a16:creationId xmlns:a16="http://schemas.microsoft.com/office/drawing/2014/main" id="{C4298A41-369B-34BA-2A28-4D5B9320074F}"/>
                    </a:ext>
                  </a:extLst>
                </p:cNvPr>
                <p:cNvPicPr/>
                <p:nvPr/>
              </p:nvPicPr>
              <p:blipFill>
                <a:blip r:embed="rId22"/>
                <a:stretch>
                  <a:fillRect/>
                </a:stretch>
              </p:blipFill>
              <p:spPr>
                <a:xfrm>
                  <a:off x="3896193" y="1244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45" name="Ink 44">
                  <a:extLst>
                    <a:ext uri="{FF2B5EF4-FFF2-40B4-BE49-F238E27FC236}">
                      <a16:creationId xmlns:a16="http://schemas.microsoft.com/office/drawing/2014/main" id="{6A47E339-26A7-4F5C-4A3D-468526D23497}"/>
                    </a:ext>
                  </a:extLst>
                </p14:cNvPr>
                <p14:cNvContentPartPr/>
                <p14:nvPr/>
              </p14:nvContentPartPr>
              <p14:xfrm>
                <a:off x="3958833" y="390443"/>
                <a:ext cx="360" cy="360"/>
              </p14:xfrm>
            </p:contentPart>
          </mc:Choice>
          <mc:Fallback xmlns="">
            <p:pic>
              <p:nvPicPr>
                <p:cNvPr id="45" name="Ink 44">
                  <a:extLst>
                    <a:ext uri="{FF2B5EF4-FFF2-40B4-BE49-F238E27FC236}">
                      <a16:creationId xmlns:a16="http://schemas.microsoft.com/office/drawing/2014/main" id="{6A47E339-26A7-4F5C-4A3D-468526D23497}"/>
                    </a:ext>
                  </a:extLst>
                </p:cNvPr>
                <p:cNvPicPr/>
                <p:nvPr/>
              </p:nvPicPr>
              <p:blipFill>
                <a:blip r:embed="rId22"/>
                <a:stretch>
                  <a:fillRect/>
                </a:stretch>
              </p:blipFill>
              <p:spPr>
                <a:xfrm>
                  <a:off x="3896193" y="12443"/>
                  <a:ext cx="126000" cy="756000"/>
                </a:xfrm>
                <a:prstGeom prst="rect">
                  <a:avLst/>
                </a:prstGeom>
              </p:spPr>
            </p:pic>
          </mc:Fallback>
        </mc:AlternateContent>
      </p:grpSp>
      <p:grpSp>
        <p:nvGrpSpPr>
          <p:cNvPr id="50" name="Group 49">
            <a:extLst>
              <a:ext uri="{FF2B5EF4-FFF2-40B4-BE49-F238E27FC236}">
                <a16:creationId xmlns:a16="http://schemas.microsoft.com/office/drawing/2014/main" id="{4A063A37-D2E6-846C-624F-4CE3DA5A1765}"/>
              </a:ext>
            </a:extLst>
          </p:cNvPr>
          <p:cNvGrpSpPr/>
          <p:nvPr/>
        </p:nvGrpSpPr>
        <p:grpSpPr>
          <a:xfrm>
            <a:off x="1917273" y="541283"/>
            <a:ext cx="360" cy="360"/>
            <a:chOff x="1917273" y="541283"/>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46" name="Ink 45">
                  <a:extLst>
                    <a:ext uri="{FF2B5EF4-FFF2-40B4-BE49-F238E27FC236}">
                      <a16:creationId xmlns:a16="http://schemas.microsoft.com/office/drawing/2014/main" id="{927D03BB-CB2F-115C-43D9-E5F383637F7E}"/>
                    </a:ext>
                  </a:extLst>
                </p14:cNvPr>
                <p14:cNvContentPartPr/>
                <p14:nvPr/>
              </p14:nvContentPartPr>
              <p14:xfrm>
                <a:off x="1917273" y="541283"/>
                <a:ext cx="360" cy="360"/>
              </p14:xfrm>
            </p:contentPart>
          </mc:Choice>
          <mc:Fallback xmlns="">
            <p:pic>
              <p:nvPicPr>
                <p:cNvPr id="46" name="Ink 45">
                  <a:extLst>
                    <a:ext uri="{FF2B5EF4-FFF2-40B4-BE49-F238E27FC236}">
                      <a16:creationId xmlns:a16="http://schemas.microsoft.com/office/drawing/2014/main" id="{927D03BB-CB2F-115C-43D9-E5F383637F7E}"/>
                    </a:ext>
                  </a:extLst>
                </p:cNvPr>
                <p:cNvPicPr/>
                <p:nvPr/>
              </p:nvPicPr>
              <p:blipFill>
                <a:blip r:embed="rId26"/>
                <a:stretch>
                  <a:fillRect/>
                </a:stretch>
              </p:blipFill>
              <p:spPr>
                <a:xfrm>
                  <a:off x="1854273" y="16364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47" name="Ink 46">
                  <a:extLst>
                    <a:ext uri="{FF2B5EF4-FFF2-40B4-BE49-F238E27FC236}">
                      <a16:creationId xmlns:a16="http://schemas.microsoft.com/office/drawing/2014/main" id="{7D9C22A1-CD05-C1BA-9D05-D49C64A3E3EE}"/>
                    </a:ext>
                  </a:extLst>
                </p14:cNvPr>
                <p14:cNvContentPartPr/>
                <p14:nvPr/>
              </p14:nvContentPartPr>
              <p14:xfrm>
                <a:off x="1917273" y="541283"/>
                <a:ext cx="360" cy="360"/>
              </p14:xfrm>
            </p:contentPart>
          </mc:Choice>
          <mc:Fallback xmlns="">
            <p:pic>
              <p:nvPicPr>
                <p:cNvPr id="47" name="Ink 46">
                  <a:extLst>
                    <a:ext uri="{FF2B5EF4-FFF2-40B4-BE49-F238E27FC236}">
                      <a16:creationId xmlns:a16="http://schemas.microsoft.com/office/drawing/2014/main" id="{7D9C22A1-CD05-C1BA-9D05-D49C64A3E3EE}"/>
                    </a:ext>
                  </a:extLst>
                </p:cNvPr>
                <p:cNvPicPr/>
                <p:nvPr/>
              </p:nvPicPr>
              <p:blipFill>
                <a:blip r:embed="rId26"/>
                <a:stretch>
                  <a:fillRect/>
                </a:stretch>
              </p:blipFill>
              <p:spPr>
                <a:xfrm>
                  <a:off x="1854273" y="16364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48" name="Ink 47">
                  <a:extLst>
                    <a:ext uri="{FF2B5EF4-FFF2-40B4-BE49-F238E27FC236}">
                      <a16:creationId xmlns:a16="http://schemas.microsoft.com/office/drawing/2014/main" id="{EE18ECC5-BCF2-4E4E-4B59-5376E749DF64}"/>
                    </a:ext>
                  </a:extLst>
                </p14:cNvPr>
                <p14:cNvContentPartPr/>
                <p14:nvPr/>
              </p14:nvContentPartPr>
              <p14:xfrm>
                <a:off x="1917273" y="541283"/>
                <a:ext cx="360" cy="360"/>
              </p14:xfrm>
            </p:contentPart>
          </mc:Choice>
          <mc:Fallback xmlns="">
            <p:pic>
              <p:nvPicPr>
                <p:cNvPr id="48" name="Ink 47">
                  <a:extLst>
                    <a:ext uri="{FF2B5EF4-FFF2-40B4-BE49-F238E27FC236}">
                      <a16:creationId xmlns:a16="http://schemas.microsoft.com/office/drawing/2014/main" id="{EE18ECC5-BCF2-4E4E-4B59-5376E749DF64}"/>
                    </a:ext>
                  </a:extLst>
                </p:cNvPr>
                <p:cNvPicPr/>
                <p:nvPr/>
              </p:nvPicPr>
              <p:blipFill>
                <a:blip r:embed="rId26"/>
                <a:stretch>
                  <a:fillRect/>
                </a:stretch>
              </p:blipFill>
              <p:spPr>
                <a:xfrm>
                  <a:off x="1854273" y="16364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49" name="Ink 48">
                  <a:extLst>
                    <a:ext uri="{FF2B5EF4-FFF2-40B4-BE49-F238E27FC236}">
                      <a16:creationId xmlns:a16="http://schemas.microsoft.com/office/drawing/2014/main" id="{2E732BAA-672D-7D04-185A-3119F1AB80DD}"/>
                    </a:ext>
                  </a:extLst>
                </p14:cNvPr>
                <p14:cNvContentPartPr/>
                <p14:nvPr/>
              </p14:nvContentPartPr>
              <p14:xfrm>
                <a:off x="1917273" y="541283"/>
                <a:ext cx="360" cy="360"/>
              </p14:xfrm>
            </p:contentPart>
          </mc:Choice>
          <mc:Fallback xmlns="">
            <p:pic>
              <p:nvPicPr>
                <p:cNvPr id="49" name="Ink 48">
                  <a:extLst>
                    <a:ext uri="{FF2B5EF4-FFF2-40B4-BE49-F238E27FC236}">
                      <a16:creationId xmlns:a16="http://schemas.microsoft.com/office/drawing/2014/main" id="{2E732BAA-672D-7D04-185A-3119F1AB80DD}"/>
                    </a:ext>
                  </a:extLst>
                </p:cNvPr>
                <p:cNvPicPr/>
                <p:nvPr/>
              </p:nvPicPr>
              <p:blipFill>
                <a:blip r:embed="rId26"/>
                <a:stretch>
                  <a:fillRect/>
                </a:stretch>
              </p:blipFill>
              <p:spPr>
                <a:xfrm>
                  <a:off x="1854273" y="163643"/>
                  <a:ext cx="126000" cy="75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52" name="Ink 51">
                <a:extLst>
                  <a:ext uri="{FF2B5EF4-FFF2-40B4-BE49-F238E27FC236}">
                    <a16:creationId xmlns:a16="http://schemas.microsoft.com/office/drawing/2014/main" id="{A582E553-DD6A-AA7D-8F49-32DE03010112}"/>
                  </a:ext>
                </a:extLst>
              </p14:cNvPr>
              <p14:cNvContentPartPr/>
              <p14:nvPr/>
            </p14:nvContentPartPr>
            <p14:xfrm>
              <a:off x="4047753" y="4278873"/>
              <a:ext cx="360" cy="360"/>
            </p14:xfrm>
          </p:contentPart>
        </mc:Choice>
        <mc:Fallback xmlns="">
          <p:pic>
            <p:nvPicPr>
              <p:cNvPr id="52" name="Ink 51">
                <a:extLst>
                  <a:ext uri="{FF2B5EF4-FFF2-40B4-BE49-F238E27FC236}">
                    <a16:creationId xmlns:a16="http://schemas.microsoft.com/office/drawing/2014/main" id="{A582E553-DD6A-AA7D-8F49-32DE03010112}"/>
                  </a:ext>
                </a:extLst>
              </p:cNvPr>
              <p:cNvPicPr/>
              <p:nvPr/>
            </p:nvPicPr>
            <p:blipFill>
              <a:blip r:embed="rId31"/>
              <a:stretch>
                <a:fillRect/>
              </a:stretch>
            </p:blipFill>
            <p:spPr>
              <a:xfrm>
                <a:off x="3985113" y="3900873"/>
                <a:ext cx="126000" cy="756000"/>
              </a:xfrm>
              <a:prstGeom prst="rect">
                <a:avLst/>
              </a:prstGeom>
            </p:spPr>
          </p:pic>
        </mc:Fallback>
      </mc:AlternateContent>
      <p:grpSp>
        <p:nvGrpSpPr>
          <p:cNvPr id="56" name="Group 55">
            <a:extLst>
              <a:ext uri="{FF2B5EF4-FFF2-40B4-BE49-F238E27FC236}">
                <a16:creationId xmlns:a16="http://schemas.microsoft.com/office/drawing/2014/main" id="{1EED3809-0EAC-3A8A-65F9-0808440B229F}"/>
              </a:ext>
            </a:extLst>
          </p:cNvPr>
          <p:cNvGrpSpPr/>
          <p:nvPr/>
        </p:nvGrpSpPr>
        <p:grpSpPr>
          <a:xfrm>
            <a:off x="6235833" y="5044593"/>
            <a:ext cx="3343320" cy="1146600"/>
            <a:chOff x="6235833" y="5044593"/>
            <a:chExt cx="3343320" cy="114660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53" name="Ink 52">
                  <a:extLst>
                    <a:ext uri="{FF2B5EF4-FFF2-40B4-BE49-F238E27FC236}">
                      <a16:creationId xmlns:a16="http://schemas.microsoft.com/office/drawing/2014/main" id="{4A3F2BCE-B173-05DD-4BD0-355FBA900707}"/>
                    </a:ext>
                  </a:extLst>
                </p14:cNvPr>
                <p14:cNvContentPartPr/>
                <p14:nvPr/>
              </p14:nvContentPartPr>
              <p14:xfrm>
                <a:off x="8442273" y="5646153"/>
                <a:ext cx="360" cy="360"/>
              </p14:xfrm>
            </p:contentPart>
          </mc:Choice>
          <mc:Fallback xmlns="">
            <p:pic>
              <p:nvPicPr>
                <p:cNvPr id="53" name="Ink 52">
                  <a:extLst>
                    <a:ext uri="{FF2B5EF4-FFF2-40B4-BE49-F238E27FC236}">
                      <a16:creationId xmlns:a16="http://schemas.microsoft.com/office/drawing/2014/main" id="{4A3F2BCE-B173-05DD-4BD0-355FBA900707}"/>
                    </a:ext>
                  </a:extLst>
                </p:cNvPr>
                <p:cNvPicPr/>
                <p:nvPr/>
              </p:nvPicPr>
              <p:blipFill>
                <a:blip r:embed="rId33"/>
                <a:stretch>
                  <a:fillRect/>
                </a:stretch>
              </p:blipFill>
              <p:spPr>
                <a:xfrm>
                  <a:off x="8379273" y="5268153"/>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6" name="Ink 5">
                  <a:extLst>
                    <a:ext uri="{FF2B5EF4-FFF2-40B4-BE49-F238E27FC236}">
                      <a16:creationId xmlns:a16="http://schemas.microsoft.com/office/drawing/2014/main" id="{9DA9F061-2B3D-3070-836E-5FAEB2FDE1F5}"/>
                    </a:ext>
                  </a:extLst>
                </p14:cNvPr>
                <p14:cNvContentPartPr/>
                <p14:nvPr/>
              </p14:nvContentPartPr>
              <p14:xfrm>
                <a:off x="8125113" y="5849553"/>
                <a:ext cx="309240" cy="62640"/>
              </p14:xfrm>
            </p:contentPart>
          </mc:Choice>
          <mc:Fallback xmlns="">
            <p:pic>
              <p:nvPicPr>
                <p:cNvPr id="6" name="Ink 5">
                  <a:extLst>
                    <a:ext uri="{FF2B5EF4-FFF2-40B4-BE49-F238E27FC236}">
                      <a16:creationId xmlns:a16="http://schemas.microsoft.com/office/drawing/2014/main" id="{9DA9F061-2B3D-3070-836E-5FAEB2FDE1F5}"/>
                    </a:ext>
                  </a:extLst>
                </p:cNvPr>
                <p:cNvPicPr/>
                <p:nvPr/>
              </p:nvPicPr>
              <p:blipFill>
                <a:blip r:embed="rId35"/>
                <a:stretch>
                  <a:fillRect/>
                </a:stretch>
              </p:blipFill>
              <p:spPr>
                <a:xfrm>
                  <a:off x="8062473" y="5471913"/>
                  <a:ext cx="434880" cy="818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7" name="Ink 6">
                  <a:extLst>
                    <a:ext uri="{FF2B5EF4-FFF2-40B4-BE49-F238E27FC236}">
                      <a16:creationId xmlns:a16="http://schemas.microsoft.com/office/drawing/2014/main" id="{C3089E40-D8AC-7EE7-D059-56CA0D5C166F}"/>
                    </a:ext>
                  </a:extLst>
                </p14:cNvPr>
                <p14:cNvContentPartPr/>
                <p14:nvPr/>
              </p14:nvContentPartPr>
              <p14:xfrm>
                <a:off x="8318073" y="5352753"/>
                <a:ext cx="427320" cy="84600"/>
              </p14:xfrm>
            </p:contentPart>
          </mc:Choice>
          <mc:Fallback xmlns="">
            <p:pic>
              <p:nvPicPr>
                <p:cNvPr id="7" name="Ink 6">
                  <a:extLst>
                    <a:ext uri="{FF2B5EF4-FFF2-40B4-BE49-F238E27FC236}">
                      <a16:creationId xmlns:a16="http://schemas.microsoft.com/office/drawing/2014/main" id="{C3089E40-D8AC-7EE7-D059-56CA0D5C166F}"/>
                    </a:ext>
                  </a:extLst>
                </p:cNvPr>
                <p:cNvPicPr/>
                <p:nvPr/>
              </p:nvPicPr>
              <p:blipFill>
                <a:blip r:embed="rId37"/>
                <a:stretch>
                  <a:fillRect/>
                </a:stretch>
              </p:blipFill>
              <p:spPr>
                <a:xfrm>
                  <a:off x="8255073" y="4975113"/>
                  <a:ext cx="552960" cy="840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8" name="Ink 7">
                  <a:extLst>
                    <a:ext uri="{FF2B5EF4-FFF2-40B4-BE49-F238E27FC236}">
                      <a16:creationId xmlns:a16="http://schemas.microsoft.com/office/drawing/2014/main" id="{439DD7AB-9D05-95A9-A6D8-FC4A15F88C71}"/>
                    </a:ext>
                  </a:extLst>
                </p14:cNvPr>
                <p14:cNvContentPartPr/>
                <p14:nvPr/>
              </p14:nvContentPartPr>
              <p14:xfrm>
                <a:off x="7868073" y="5547873"/>
                <a:ext cx="654480" cy="139680"/>
              </p14:xfrm>
            </p:contentPart>
          </mc:Choice>
          <mc:Fallback xmlns="">
            <p:pic>
              <p:nvPicPr>
                <p:cNvPr id="8" name="Ink 7">
                  <a:extLst>
                    <a:ext uri="{FF2B5EF4-FFF2-40B4-BE49-F238E27FC236}">
                      <a16:creationId xmlns:a16="http://schemas.microsoft.com/office/drawing/2014/main" id="{439DD7AB-9D05-95A9-A6D8-FC4A15F88C71}"/>
                    </a:ext>
                  </a:extLst>
                </p:cNvPr>
                <p:cNvPicPr/>
                <p:nvPr/>
              </p:nvPicPr>
              <p:blipFill>
                <a:blip r:embed="rId39"/>
                <a:stretch>
                  <a:fillRect/>
                </a:stretch>
              </p:blipFill>
              <p:spPr>
                <a:xfrm>
                  <a:off x="7805433" y="5169873"/>
                  <a:ext cx="780120" cy="895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10" name="Ink 9">
                  <a:extLst>
                    <a:ext uri="{FF2B5EF4-FFF2-40B4-BE49-F238E27FC236}">
                      <a16:creationId xmlns:a16="http://schemas.microsoft.com/office/drawing/2014/main" id="{B46253E3-DF68-AE09-D30B-DAAA98C9B682}"/>
                    </a:ext>
                  </a:extLst>
                </p14:cNvPr>
                <p14:cNvContentPartPr/>
                <p14:nvPr/>
              </p14:nvContentPartPr>
              <p14:xfrm>
                <a:off x="6235833" y="5044593"/>
                <a:ext cx="3116520" cy="1146600"/>
              </p14:xfrm>
            </p:contentPart>
          </mc:Choice>
          <mc:Fallback xmlns="">
            <p:pic>
              <p:nvPicPr>
                <p:cNvPr id="10" name="Ink 9">
                  <a:extLst>
                    <a:ext uri="{FF2B5EF4-FFF2-40B4-BE49-F238E27FC236}">
                      <a16:creationId xmlns:a16="http://schemas.microsoft.com/office/drawing/2014/main" id="{B46253E3-DF68-AE09-D30B-DAAA98C9B682}"/>
                    </a:ext>
                  </a:extLst>
                </p:cNvPr>
                <p:cNvPicPr/>
                <p:nvPr/>
              </p:nvPicPr>
              <p:blipFill>
                <a:blip r:embed="rId41"/>
                <a:stretch>
                  <a:fillRect/>
                </a:stretch>
              </p:blipFill>
              <p:spPr>
                <a:xfrm>
                  <a:off x="6173193" y="4666953"/>
                  <a:ext cx="3242160" cy="1902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11" name="Ink 10">
                  <a:extLst>
                    <a:ext uri="{FF2B5EF4-FFF2-40B4-BE49-F238E27FC236}">
                      <a16:creationId xmlns:a16="http://schemas.microsoft.com/office/drawing/2014/main" id="{D8B05A2A-ECBE-8019-42CA-85978BB8AC00}"/>
                    </a:ext>
                  </a:extLst>
                </p14:cNvPr>
                <p14:cNvContentPartPr/>
                <p14:nvPr/>
              </p14:nvContentPartPr>
              <p14:xfrm>
                <a:off x="7112073" y="5779706"/>
                <a:ext cx="286560" cy="77760"/>
              </p14:xfrm>
            </p:contentPart>
          </mc:Choice>
          <mc:Fallback xmlns="">
            <p:pic>
              <p:nvPicPr>
                <p:cNvPr id="11" name="Ink 10">
                  <a:extLst>
                    <a:ext uri="{FF2B5EF4-FFF2-40B4-BE49-F238E27FC236}">
                      <a16:creationId xmlns:a16="http://schemas.microsoft.com/office/drawing/2014/main" id="{D8B05A2A-ECBE-8019-42CA-85978BB8AC00}"/>
                    </a:ext>
                  </a:extLst>
                </p:cNvPr>
                <p:cNvPicPr/>
                <p:nvPr/>
              </p:nvPicPr>
              <p:blipFill>
                <a:blip r:embed="rId43"/>
                <a:stretch>
                  <a:fillRect/>
                </a:stretch>
              </p:blipFill>
              <p:spPr>
                <a:xfrm>
                  <a:off x="7049433" y="5402066"/>
                  <a:ext cx="412200" cy="833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36" name="Ink 35">
                  <a:extLst>
                    <a:ext uri="{FF2B5EF4-FFF2-40B4-BE49-F238E27FC236}">
                      <a16:creationId xmlns:a16="http://schemas.microsoft.com/office/drawing/2014/main" id="{0CF538B7-1F63-DAB0-73A7-4AF027C32F36}"/>
                    </a:ext>
                  </a:extLst>
                </p14:cNvPr>
                <p14:cNvContentPartPr/>
                <p14:nvPr/>
              </p14:nvContentPartPr>
              <p14:xfrm>
                <a:off x="9578793" y="6098666"/>
                <a:ext cx="360" cy="360"/>
              </p14:xfrm>
            </p:contentPart>
          </mc:Choice>
          <mc:Fallback xmlns="">
            <p:pic>
              <p:nvPicPr>
                <p:cNvPr id="36" name="Ink 35">
                  <a:extLst>
                    <a:ext uri="{FF2B5EF4-FFF2-40B4-BE49-F238E27FC236}">
                      <a16:creationId xmlns:a16="http://schemas.microsoft.com/office/drawing/2014/main" id="{0CF538B7-1F63-DAB0-73A7-4AF027C32F36}"/>
                    </a:ext>
                  </a:extLst>
                </p:cNvPr>
                <p:cNvPicPr/>
                <p:nvPr/>
              </p:nvPicPr>
              <p:blipFill>
                <a:blip r:embed="rId45"/>
                <a:stretch>
                  <a:fillRect/>
                </a:stretch>
              </p:blipFill>
              <p:spPr>
                <a:xfrm>
                  <a:off x="9515793" y="5721026"/>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38" name="Ink 37">
                  <a:extLst>
                    <a:ext uri="{FF2B5EF4-FFF2-40B4-BE49-F238E27FC236}">
                      <a16:creationId xmlns:a16="http://schemas.microsoft.com/office/drawing/2014/main" id="{145380CA-8D7C-CB82-4A5D-A7ED832E7AF2}"/>
                    </a:ext>
                  </a:extLst>
                </p14:cNvPr>
                <p14:cNvContentPartPr/>
                <p14:nvPr/>
              </p14:nvContentPartPr>
              <p14:xfrm>
                <a:off x="9285753" y="5699066"/>
                <a:ext cx="360" cy="360"/>
              </p14:xfrm>
            </p:contentPart>
          </mc:Choice>
          <mc:Fallback xmlns="">
            <p:pic>
              <p:nvPicPr>
                <p:cNvPr id="38" name="Ink 37">
                  <a:extLst>
                    <a:ext uri="{FF2B5EF4-FFF2-40B4-BE49-F238E27FC236}">
                      <a16:creationId xmlns:a16="http://schemas.microsoft.com/office/drawing/2014/main" id="{145380CA-8D7C-CB82-4A5D-A7ED832E7AF2}"/>
                    </a:ext>
                  </a:extLst>
                </p:cNvPr>
                <p:cNvPicPr/>
                <p:nvPr/>
              </p:nvPicPr>
              <p:blipFill>
                <a:blip r:embed="rId47"/>
                <a:stretch>
                  <a:fillRect/>
                </a:stretch>
              </p:blipFill>
              <p:spPr>
                <a:xfrm>
                  <a:off x="9222753" y="5321426"/>
                  <a:ext cx="126000" cy="75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2" name="Ink 1">
                <a:extLst>
                  <a:ext uri="{FF2B5EF4-FFF2-40B4-BE49-F238E27FC236}">
                    <a16:creationId xmlns:a16="http://schemas.microsoft.com/office/drawing/2014/main" id="{6B6FE22E-68E1-8AED-3E06-9345D54B5692}"/>
                  </a:ext>
                </a:extLst>
              </p14:cNvPr>
              <p14:cNvContentPartPr/>
              <p14:nvPr/>
            </p14:nvContentPartPr>
            <p14:xfrm>
              <a:off x="6289513" y="5866059"/>
              <a:ext cx="2568960" cy="450360"/>
            </p14:xfrm>
          </p:contentPart>
        </mc:Choice>
        <mc:Fallback xmlns="">
          <p:pic>
            <p:nvPicPr>
              <p:cNvPr id="2" name="Ink 1">
                <a:extLst>
                  <a:ext uri="{FF2B5EF4-FFF2-40B4-BE49-F238E27FC236}">
                    <a16:creationId xmlns:a16="http://schemas.microsoft.com/office/drawing/2014/main" id="{6B6FE22E-68E1-8AED-3E06-9345D54B5692}"/>
                  </a:ext>
                </a:extLst>
              </p:cNvPr>
              <p:cNvPicPr/>
              <p:nvPr/>
            </p:nvPicPr>
            <p:blipFill>
              <a:blip r:embed="rId49"/>
              <a:stretch>
                <a:fillRect/>
              </a:stretch>
            </p:blipFill>
            <p:spPr>
              <a:xfrm>
                <a:off x="6235513" y="5758419"/>
                <a:ext cx="2676600" cy="66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0">
            <p14:nvContentPartPr>
              <p14:cNvPr id="4" name="Ink 3">
                <a:extLst>
                  <a:ext uri="{FF2B5EF4-FFF2-40B4-BE49-F238E27FC236}">
                    <a16:creationId xmlns:a16="http://schemas.microsoft.com/office/drawing/2014/main" id="{DBF3192C-1E9C-3C66-B324-7552C00E3DE8}"/>
                  </a:ext>
                </a:extLst>
              </p14:cNvPr>
              <p14:cNvContentPartPr/>
              <p14:nvPr/>
            </p14:nvContentPartPr>
            <p14:xfrm>
              <a:off x="5659873" y="5346579"/>
              <a:ext cx="5969520" cy="1261800"/>
            </p14:xfrm>
          </p:contentPart>
        </mc:Choice>
        <mc:Fallback xmlns="">
          <p:pic>
            <p:nvPicPr>
              <p:cNvPr id="4" name="Ink 3">
                <a:extLst>
                  <a:ext uri="{FF2B5EF4-FFF2-40B4-BE49-F238E27FC236}">
                    <a16:creationId xmlns:a16="http://schemas.microsoft.com/office/drawing/2014/main" id="{DBF3192C-1E9C-3C66-B324-7552C00E3DE8}"/>
                  </a:ext>
                </a:extLst>
              </p:cNvPr>
              <p:cNvPicPr/>
              <p:nvPr/>
            </p:nvPicPr>
            <p:blipFill>
              <a:blip r:embed="rId51"/>
              <a:stretch>
                <a:fillRect/>
              </a:stretch>
            </p:blipFill>
            <p:spPr>
              <a:xfrm>
                <a:off x="5597233" y="4968939"/>
                <a:ext cx="6095160" cy="2017440"/>
              </a:xfrm>
              <a:prstGeom prst="rect">
                <a:avLst/>
              </a:prstGeom>
            </p:spPr>
          </p:pic>
        </mc:Fallback>
      </mc:AlternateContent>
      <p:sp>
        <p:nvSpPr>
          <p:cNvPr id="16" name="Title 15">
            <a:extLst>
              <a:ext uri="{FF2B5EF4-FFF2-40B4-BE49-F238E27FC236}">
                <a16:creationId xmlns:a16="http://schemas.microsoft.com/office/drawing/2014/main" id="{2799703B-B9F0-E50B-8D7D-F6C05E9C2C73}"/>
              </a:ext>
            </a:extLst>
          </p:cNvPr>
          <p:cNvSpPr>
            <a:spLocks noGrp="1"/>
          </p:cNvSpPr>
          <p:nvPr>
            <p:ph type="title"/>
          </p:nvPr>
        </p:nvSpPr>
        <p:spPr>
          <a:xfrm>
            <a:off x="677334" y="356306"/>
            <a:ext cx="8596668" cy="855181"/>
          </a:xfrm>
        </p:spPr>
        <p:txBody>
          <a:bodyPr>
            <a:normAutofit/>
          </a:bodyPr>
          <a:lstStyle/>
          <a:p>
            <a:r>
              <a:rPr lang="en-IN" dirty="0"/>
              <a:t>   </a:t>
            </a:r>
          </a:p>
        </p:txBody>
      </p:sp>
      <p:pic>
        <p:nvPicPr>
          <p:cNvPr id="2052" name="Picture 4" descr="See the source image">
            <a:extLst>
              <a:ext uri="{FF2B5EF4-FFF2-40B4-BE49-F238E27FC236}">
                <a16:creationId xmlns:a16="http://schemas.microsoft.com/office/drawing/2014/main" id="{07986307-024A-222C-0FBC-1381F2C106C1}"/>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41294" y="1121167"/>
            <a:ext cx="9780046" cy="521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7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03EDF9-9D73-3803-9F50-61D35E168C98}"/>
              </a:ext>
            </a:extLst>
          </p:cNvPr>
          <p:cNvSpPr>
            <a:spLocks noGrp="1"/>
          </p:cNvSpPr>
          <p:nvPr>
            <p:ph type="title"/>
          </p:nvPr>
        </p:nvSpPr>
        <p:spPr>
          <a:xfrm>
            <a:off x="677334" y="609600"/>
            <a:ext cx="8596668" cy="653935"/>
          </a:xfrm>
        </p:spPr>
        <p:txBody>
          <a:bodyPr>
            <a:normAutofit/>
          </a:bodyPr>
          <a:lstStyle/>
          <a:p>
            <a:r>
              <a:rPr lang="en-IN" dirty="0"/>
              <a:t>Proposed Method</a:t>
            </a:r>
          </a:p>
        </p:txBody>
      </p:sp>
      <p:pic>
        <p:nvPicPr>
          <p:cNvPr id="1028" name="Picture 4">
            <a:extLst>
              <a:ext uri="{FF2B5EF4-FFF2-40B4-BE49-F238E27FC236}">
                <a16:creationId xmlns:a16="http://schemas.microsoft.com/office/drawing/2014/main" id="{42C3F32B-FE12-AA43-9E7F-8F0A07FA9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 y="1396557"/>
            <a:ext cx="10291158" cy="491778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194D6E58-380F-7C79-22EF-7E2F26A21480}"/>
                  </a:ext>
                </a:extLst>
              </p14:cNvPr>
              <p14:cNvContentPartPr/>
              <p14:nvPr/>
            </p14:nvContentPartPr>
            <p14:xfrm>
              <a:off x="7830229" y="5835404"/>
              <a:ext cx="360" cy="360"/>
            </p14:xfrm>
          </p:contentPart>
        </mc:Choice>
        <mc:Fallback xmlns="">
          <p:pic>
            <p:nvPicPr>
              <p:cNvPr id="4" name="Ink 3">
                <a:extLst>
                  <a:ext uri="{FF2B5EF4-FFF2-40B4-BE49-F238E27FC236}">
                    <a16:creationId xmlns:a16="http://schemas.microsoft.com/office/drawing/2014/main" id="{194D6E58-380F-7C79-22EF-7E2F26A21480}"/>
                  </a:ext>
                </a:extLst>
              </p:cNvPr>
              <p:cNvPicPr/>
              <p:nvPr/>
            </p:nvPicPr>
            <p:blipFill>
              <a:blip r:embed="rId4"/>
              <a:stretch>
                <a:fillRect/>
              </a:stretch>
            </p:blipFill>
            <p:spPr>
              <a:xfrm>
                <a:off x="7767229" y="5457404"/>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5" name="Ink 4">
                <a:extLst>
                  <a:ext uri="{FF2B5EF4-FFF2-40B4-BE49-F238E27FC236}">
                    <a16:creationId xmlns:a16="http://schemas.microsoft.com/office/drawing/2014/main" id="{BE5EAE83-7F13-1E8D-2C6B-B6B0896DE915}"/>
                  </a:ext>
                </a:extLst>
              </p14:cNvPr>
              <p14:cNvContentPartPr/>
              <p14:nvPr/>
            </p14:nvContentPartPr>
            <p14:xfrm>
              <a:off x="-1590611" y="5382164"/>
              <a:ext cx="10678680" cy="2840040"/>
            </p14:xfrm>
          </p:contentPart>
        </mc:Choice>
        <mc:Fallback xmlns="">
          <p:pic>
            <p:nvPicPr>
              <p:cNvPr id="5" name="Ink 4">
                <a:extLst>
                  <a:ext uri="{FF2B5EF4-FFF2-40B4-BE49-F238E27FC236}">
                    <a16:creationId xmlns:a16="http://schemas.microsoft.com/office/drawing/2014/main" id="{BE5EAE83-7F13-1E8D-2C6B-B6B0896DE915}"/>
                  </a:ext>
                </a:extLst>
              </p:cNvPr>
              <p:cNvPicPr/>
              <p:nvPr/>
            </p:nvPicPr>
            <p:blipFill>
              <a:blip r:embed="rId6"/>
              <a:stretch>
                <a:fillRect/>
              </a:stretch>
            </p:blipFill>
            <p:spPr>
              <a:xfrm>
                <a:off x="-1653611" y="5004524"/>
                <a:ext cx="10804320" cy="3595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Ink 5">
                <a:extLst>
                  <a:ext uri="{FF2B5EF4-FFF2-40B4-BE49-F238E27FC236}">
                    <a16:creationId xmlns:a16="http://schemas.microsoft.com/office/drawing/2014/main" id="{AFFB2CE1-A54D-BBB2-E9D6-73B4452CAB15}"/>
                  </a:ext>
                </a:extLst>
              </p14:cNvPr>
              <p14:cNvContentPartPr/>
              <p14:nvPr/>
            </p14:nvContentPartPr>
            <p14:xfrm>
              <a:off x="3819653" y="4668760"/>
              <a:ext cx="4835880" cy="1879920"/>
            </p14:xfrm>
          </p:contentPart>
        </mc:Choice>
        <mc:Fallback xmlns="">
          <p:pic>
            <p:nvPicPr>
              <p:cNvPr id="6" name="Ink 5">
                <a:extLst>
                  <a:ext uri="{FF2B5EF4-FFF2-40B4-BE49-F238E27FC236}">
                    <a16:creationId xmlns:a16="http://schemas.microsoft.com/office/drawing/2014/main" id="{AFFB2CE1-A54D-BBB2-E9D6-73B4452CAB15}"/>
                  </a:ext>
                </a:extLst>
              </p:cNvPr>
              <p:cNvPicPr/>
              <p:nvPr/>
            </p:nvPicPr>
            <p:blipFill>
              <a:blip r:embed="rId8"/>
              <a:stretch>
                <a:fillRect/>
              </a:stretch>
            </p:blipFill>
            <p:spPr>
              <a:xfrm>
                <a:off x="3757013" y="4290760"/>
                <a:ext cx="4961520" cy="2635560"/>
              </a:xfrm>
              <a:prstGeom prst="rect">
                <a:avLst/>
              </a:prstGeom>
            </p:spPr>
          </p:pic>
        </mc:Fallback>
      </mc:AlternateContent>
    </p:spTree>
    <p:extLst>
      <p:ext uri="{BB962C8B-B14F-4D97-AF65-F5344CB8AC3E}">
        <p14:creationId xmlns:p14="http://schemas.microsoft.com/office/powerpoint/2010/main" val="428996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A8F94-10AA-4E23-906D-123C5B48977B}"/>
              </a:ext>
            </a:extLst>
          </p:cNvPr>
          <p:cNvSpPr>
            <a:spLocks noGrp="1"/>
          </p:cNvSpPr>
          <p:nvPr>
            <p:ph type="ctrTitle"/>
          </p:nvPr>
        </p:nvSpPr>
        <p:spPr>
          <a:xfrm>
            <a:off x="1876424" y="-556181"/>
            <a:ext cx="8791575" cy="1989055"/>
          </a:xfrm>
        </p:spPr>
        <p:txBody>
          <a:bodyPr>
            <a:normAutofit/>
          </a:bodyPr>
          <a:lstStyle/>
          <a:p>
            <a:pPr algn="l"/>
            <a:r>
              <a:rPr lang="en-US" sz="2800" b="1" dirty="0">
                <a:solidFill>
                  <a:schemeClr val="accent3">
                    <a:lumMod val="50000"/>
                  </a:schemeClr>
                </a:solidFill>
                <a:latin typeface="Times New Roman" panose="02020603050405020304" pitchFamily="18" charset="0"/>
                <a:cs typeface="Times New Roman" panose="02020603050405020304" pitchFamily="18" charset="0"/>
              </a:rPr>
              <a:t>PROCEDURE</a:t>
            </a:r>
          </a:p>
        </p:txBody>
      </p:sp>
      <p:sp>
        <p:nvSpPr>
          <p:cNvPr id="3" name="Subtitle 2">
            <a:extLst>
              <a:ext uri="{FF2B5EF4-FFF2-40B4-BE49-F238E27FC236}">
                <a16:creationId xmlns:a16="http://schemas.microsoft.com/office/drawing/2014/main" id="{13C69BFA-3AA3-4D5B-956D-5DC0B34E1A92}"/>
              </a:ext>
            </a:extLst>
          </p:cNvPr>
          <p:cNvSpPr>
            <a:spLocks noGrp="1"/>
          </p:cNvSpPr>
          <p:nvPr>
            <p:ph type="subTitle" idx="1"/>
          </p:nvPr>
        </p:nvSpPr>
        <p:spPr>
          <a:xfrm>
            <a:off x="1876423" y="1586523"/>
            <a:ext cx="9283945" cy="4978400"/>
          </a:xfrm>
        </p:spPr>
        <p:txBody>
          <a:bodyPr>
            <a:normAutofit/>
          </a:bodyPr>
          <a:lstStyle/>
          <a:p>
            <a:pPr algn="l">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 Connect the </a:t>
            </a:r>
            <a:r>
              <a:rPr lang="en-US" sz="2400" dirty="0" err="1">
                <a:solidFill>
                  <a:schemeClr val="tx1"/>
                </a:solidFill>
                <a:latin typeface="Times New Roman" panose="02020603050405020304" pitchFamily="18" charset="0"/>
                <a:cs typeface="Times New Roman" panose="02020603050405020304" pitchFamily="18" charset="0"/>
              </a:rPr>
              <a:t>dht</a:t>
            </a:r>
            <a:r>
              <a:rPr lang="en-US" sz="2400" dirty="0">
                <a:solidFill>
                  <a:schemeClr val="tx1"/>
                </a:solidFill>
                <a:latin typeface="Times New Roman" panose="02020603050405020304" pitchFamily="18" charset="0"/>
                <a:cs typeface="Times New Roman" panose="02020603050405020304" pitchFamily="18" charset="0"/>
              </a:rPr>
              <a:t> 11 sensor to </a:t>
            </a:r>
            <a:r>
              <a:rPr lang="en-US" sz="2400" dirty="0" err="1">
                <a:solidFill>
                  <a:schemeClr val="tx1"/>
                </a:solidFill>
                <a:latin typeface="Times New Roman" panose="02020603050405020304" pitchFamily="18" charset="0"/>
                <a:cs typeface="Times New Roman" panose="02020603050405020304" pitchFamily="18" charset="0"/>
              </a:rPr>
              <a:t>esp</a:t>
            </a:r>
            <a:r>
              <a:rPr lang="en-US" sz="2400" dirty="0">
                <a:solidFill>
                  <a:schemeClr val="tx1"/>
                </a:solidFill>
                <a:latin typeface="Times New Roman" panose="02020603050405020304" pitchFamily="18" charset="0"/>
                <a:cs typeface="Times New Roman" panose="02020603050405020304" pitchFamily="18" charset="0"/>
              </a:rPr>
              <a:t> 32 kit as per circuit .</a:t>
            </a:r>
          </a:p>
          <a:p>
            <a:pPr algn="l">
              <a:buFont typeface="+mj-lt"/>
              <a:buAutoNum type="arabicPeriod"/>
            </a:pPr>
            <a:r>
              <a:rPr lang="en-US" sz="2400" b="0" i="0" dirty="0">
                <a:solidFill>
                  <a:schemeClr val="tx1"/>
                </a:solidFill>
                <a:effectLst/>
                <a:latin typeface="myriad-pro"/>
              </a:rPr>
              <a:t>Connect the ESP32 to your computer through a USB cable.</a:t>
            </a:r>
          </a:p>
          <a:p>
            <a:pPr algn="l">
              <a:buFont typeface="+mj-lt"/>
              <a:buAutoNum type="arabicPeriod"/>
            </a:pPr>
            <a:r>
              <a:rPr lang="en-US" sz="2400" b="0" i="0" dirty="0">
                <a:solidFill>
                  <a:schemeClr val="tx1"/>
                </a:solidFill>
                <a:effectLst/>
                <a:latin typeface="myriad-pro"/>
              </a:rPr>
              <a:t>Open Arduino IDE and upload the code.</a:t>
            </a:r>
          </a:p>
          <a:p>
            <a:pPr algn="l">
              <a:buFont typeface="+mj-lt"/>
              <a:buAutoNum type="arabicPeriod"/>
            </a:pPr>
            <a:r>
              <a:rPr lang="en-US" sz="2400" b="0" i="0" dirty="0">
                <a:solidFill>
                  <a:schemeClr val="tx1"/>
                </a:solidFill>
                <a:effectLst/>
                <a:latin typeface="myriad-pro"/>
              </a:rPr>
              <a:t>Open a serial </a:t>
            </a:r>
            <a:r>
              <a:rPr lang="en-US" sz="2400" b="0" i="0" dirty="0" err="1">
                <a:solidFill>
                  <a:schemeClr val="tx1"/>
                </a:solidFill>
                <a:effectLst/>
                <a:latin typeface="myriad-pro"/>
              </a:rPr>
              <a:t>terminal.You</a:t>
            </a:r>
            <a:r>
              <a:rPr lang="en-US" sz="2400" b="0" i="0" dirty="0">
                <a:solidFill>
                  <a:schemeClr val="tx1"/>
                </a:solidFill>
                <a:effectLst/>
                <a:latin typeface="myriad-pro"/>
              </a:rPr>
              <a:t> should see your ESP32 connecting to internet</a:t>
            </a:r>
          </a:p>
          <a:p>
            <a:pPr algn="l">
              <a:buFont typeface="+mj-lt"/>
              <a:buAutoNum type="arabicPeriod"/>
            </a:pPr>
            <a:r>
              <a:rPr lang="en-US" sz="2400" b="0" i="0">
                <a:solidFill>
                  <a:schemeClr val="tx1"/>
                </a:solidFill>
                <a:effectLst/>
                <a:latin typeface="myriad-pro"/>
              </a:rPr>
              <a:t> Through </a:t>
            </a:r>
            <a:r>
              <a:rPr lang="en-US" sz="2400" b="0" i="0" dirty="0" err="1">
                <a:solidFill>
                  <a:schemeClr val="tx1"/>
                </a:solidFill>
                <a:effectLst/>
                <a:latin typeface="myriad-pro"/>
              </a:rPr>
              <a:t>WiFi</a:t>
            </a:r>
            <a:r>
              <a:rPr lang="en-US" sz="2400" b="0" i="0" dirty="0">
                <a:solidFill>
                  <a:schemeClr val="tx1"/>
                </a:solidFill>
                <a:effectLst/>
                <a:latin typeface="myriad-pro"/>
              </a:rPr>
              <a:t>, Then, the ESP32 will periodically reads the temperature       and the humidity and send it to </a:t>
            </a:r>
          </a:p>
          <a:p>
            <a:pPr algn="l">
              <a:buFont typeface="+mj-lt"/>
              <a:buAutoNum type="arabicPeriod"/>
            </a:pPr>
            <a:r>
              <a:rPr lang="en-US" sz="2400" dirty="0">
                <a:solidFill>
                  <a:schemeClr val="tx1"/>
                </a:solidFill>
                <a:latin typeface="myriad-pro"/>
              </a:rPr>
              <a:t>See the </a:t>
            </a:r>
            <a:r>
              <a:rPr lang="en-US" sz="2400" dirty="0" err="1">
                <a:solidFill>
                  <a:schemeClr val="tx1"/>
                </a:solidFill>
                <a:latin typeface="myriad-pro"/>
              </a:rPr>
              <a:t>ouput</a:t>
            </a:r>
            <a:r>
              <a:rPr lang="en-US" sz="2400" dirty="0">
                <a:solidFill>
                  <a:schemeClr val="tx1"/>
                </a:solidFill>
                <a:latin typeface="myriad-pro"/>
              </a:rPr>
              <a:t> in serial monitor or mobile </a:t>
            </a:r>
          </a:p>
          <a:p>
            <a:pPr algn="l">
              <a:buFont typeface="+mj-lt"/>
              <a:buAutoNum type="arabicPeriod"/>
            </a:pPr>
            <a:r>
              <a:rPr lang="en-US" sz="2400" b="0" i="0" dirty="0">
                <a:solidFill>
                  <a:schemeClr val="tx1"/>
                </a:solidFill>
                <a:effectLst/>
                <a:latin typeface="myriad-pro"/>
              </a:rPr>
              <a:t>Observe out</a:t>
            </a:r>
            <a:r>
              <a:rPr lang="en-US" sz="2400" dirty="0">
                <a:solidFill>
                  <a:schemeClr val="tx1"/>
                </a:solidFill>
                <a:latin typeface="myriad-pro"/>
              </a:rPr>
              <a:t>put different air </a:t>
            </a:r>
            <a:r>
              <a:rPr lang="en-US" sz="2400" dirty="0" err="1">
                <a:solidFill>
                  <a:schemeClr val="tx1"/>
                </a:solidFill>
                <a:latin typeface="myriad-pro"/>
              </a:rPr>
              <a:t>pressere</a:t>
            </a:r>
            <a:r>
              <a:rPr lang="en-US" sz="2400" dirty="0">
                <a:solidFill>
                  <a:schemeClr val="tx1"/>
                </a:solidFill>
                <a:latin typeface="myriad-pro"/>
              </a:rPr>
              <a:t> levels</a:t>
            </a:r>
            <a:r>
              <a:rPr lang="en-US" sz="2400" b="0" i="0" dirty="0">
                <a:solidFill>
                  <a:schemeClr val="tx1"/>
                </a:solidFill>
                <a:effectLst/>
                <a:latin typeface="myriad-pro"/>
              </a:rPr>
              <a:t> </a:t>
            </a:r>
            <a:br>
              <a:rPr lang="en-US" sz="2400" dirty="0"/>
            </a:b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96301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399</TotalTime>
  <Words>812</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myriad-pro</vt:lpstr>
      <vt:lpstr>Open Sans</vt:lpstr>
      <vt:lpstr>proxima-nova</vt:lpstr>
      <vt:lpstr>Times New Roman</vt:lpstr>
      <vt:lpstr>Trebuchet MS</vt:lpstr>
      <vt:lpstr>Wingdings 3</vt:lpstr>
      <vt:lpstr>Facet</vt:lpstr>
      <vt:lpstr> ELECTRONICS AND COMMUNICATION ENGINEERING </vt:lpstr>
      <vt:lpstr>CONTENTS</vt:lpstr>
      <vt:lpstr>OBJECTIVES</vt:lpstr>
      <vt:lpstr>PowerPoint Presentation</vt:lpstr>
      <vt:lpstr>How DHT11 Works for measuring Temperature and Humidity </vt:lpstr>
      <vt:lpstr>ESP 32 NODEMCU KIT</vt:lpstr>
      <vt:lpstr>   </vt:lpstr>
      <vt:lpstr>Proposed Method</vt:lpstr>
      <vt:lpstr>PROCEDURE</vt:lpstr>
      <vt:lpstr>Programme;</vt:lpstr>
      <vt:lpstr>PowerPoint Presentation</vt:lpstr>
      <vt:lpstr>Expected Output:</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AND ELECTRONICS             ENGINEERING</dc:title>
  <dc:creator>Admin</dc:creator>
  <cp:lastModifiedBy>Pavan Manikanta Kumar V</cp:lastModifiedBy>
  <cp:revision>44</cp:revision>
  <dcterms:created xsi:type="dcterms:W3CDTF">2022-03-27T13:32:52Z</dcterms:created>
  <dcterms:modified xsi:type="dcterms:W3CDTF">2022-05-30T15:41:37Z</dcterms:modified>
</cp:coreProperties>
</file>