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8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8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8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26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618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619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0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1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622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3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4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5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6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7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8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9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0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1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2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3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4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5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6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7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8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9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0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1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2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3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4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5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6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647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8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9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0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1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2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3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4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5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6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7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8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659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0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1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2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3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4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5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6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7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8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9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0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1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67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fld id="{48A87A34-81AB-432B-8DAE-1953F412C126}" type="datetimeFigureOut">
              <a:rPr dirty="0" lang="en-US"/>
              <a:t>5/26/2024</a:t>
            </a:fld>
            <a:endParaRPr lang="en-U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endParaRPr lang="en-US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7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7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741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42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1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4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6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7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7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7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5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7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72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6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1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7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5/26/2024</a:t>
            </a:fld>
            <a:endParaRPr dirty="0"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8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5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7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dirty="0" lang="en-US"/>
              <a:t>5/26/2024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ctrTitle"/>
          </p:nvPr>
        </p:nvSpPr>
        <p:spPr>
          <a:xfrm>
            <a:off x="2289379" y="1125640"/>
            <a:ext cx="8791575" cy="2387600"/>
          </a:xfrm>
        </p:spPr>
        <p:txBody>
          <a:bodyPr/>
          <a:p>
            <a:r>
              <a:rPr b="1" dirty="0" lang="en-IN">
                <a:solidFill>
                  <a:schemeClr val="bg1"/>
                </a:solidFill>
              </a:rPr>
              <a:t>WEEKLY REPORT PROGRESS</a:t>
            </a:r>
          </a:p>
        </p:txBody>
      </p:sp>
      <p:sp>
        <p:nvSpPr>
          <p:cNvPr id="1048678" name="Subtitle 2"/>
          <p:cNvSpPr>
            <a:spLocks noGrp="1"/>
          </p:cNvSpPr>
          <p:nvPr>
            <p:ph type="subTitle" idx="1"/>
          </p:nvPr>
        </p:nvSpPr>
        <p:spPr>
          <a:xfrm>
            <a:off x="9045677" y="4538560"/>
            <a:ext cx="5810865" cy="1295400"/>
          </a:xfrm>
        </p:spPr>
        <p:txBody>
          <a:bodyPr/>
          <a:p>
            <a:r>
              <a:rPr b="1" dirty="0" lang="en-IN">
                <a:solidFill>
                  <a:schemeClr val="tx1"/>
                </a:solidFill>
              </a:rPr>
              <a:t>B.MANIKEERTHAN REDDY</a:t>
            </a:r>
            <a:br>
              <a:rPr b="1" dirty="0" lang="en-IN">
                <a:solidFill>
                  <a:schemeClr val="tx1"/>
                </a:solidFill>
              </a:rPr>
            </a:br>
            <a:r>
              <a:rPr b="1" dirty="0" lang="en-IN">
                <a:solidFill>
                  <a:schemeClr val="tx1"/>
                </a:solidFill>
              </a:rPr>
              <a:t>217Z1A6608</a:t>
            </a:r>
          </a:p>
          <a:p>
            <a:r>
              <a:rPr b="1" dirty="0" lang="en-IN">
                <a:solidFill>
                  <a:schemeClr val="tx1"/>
                </a:solidFill>
              </a:rPr>
              <a:t>CSE(AI&amp;ML)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1170039" y="2369574"/>
          <a:ext cx="9948242" cy="40538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7096"/>
                <a:gridCol w="1535833"/>
                <a:gridCol w="983226"/>
                <a:gridCol w="827841"/>
                <a:gridCol w="994041"/>
                <a:gridCol w="994041"/>
                <a:gridCol w="994041"/>
                <a:gridCol w="994041"/>
                <a:gridCol w="994041"/>
                <a:gridCol w="994041"/>
              </a:tblGrid>
              <a:tr h="845574">
                <a:tc>
                  <a:txBody>
                    <a:bodyPr/>
                    <a:p>
                      <a:r>
                        <a:rPr dirty="0" lang="en-IN"/>
                        <a:t>DAY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TOPIC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DON’T</a:t>
                      </a:r>
                    </a:p>
                    <a:p>
                      <a:r>
                        <a:rPr dirty="0" lang="en-IN"/>
                        <a:t>KNOW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FAIR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GOOD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VERY GOOD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DON’T KNOW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FAIR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GOOD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VERY GOOD</a:t>
                      </a:r>
                    </a:p>
                  </a:txBody>
                </a:tc>
              </a:tr>
              <a:tr h="580104">
                <a:tc>
                  <a:txBody>
                    <a:bodyPr/>
                    <a:p>
                      <a:r>
                        <a:rPr dirty="0" lang="en-IN"/>
                        <a:t>1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Data Structures</a:t>
                      </a:r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Yes</a:t>
                      </a:r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Yes</a:t>
                      </a:r>
                    </a:p>
                  </a:txBody>
                </a:tc>
              </a:tr>
              <a:tr h="580104">
                <a:tc>
                  <a:txBody>
                    <a:bodyPr/>
                    <a:p>
                      <a:r>
                        <a:rPr dirty="0" lang="en-IN"/>
                        <a:t>2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XML,JSON,</a:t>
                      </a:r>
                    </a:p>
                    <a:p>
                      <a:r>
                        <a:rPr dirty="0" lang="en-IN"/>
                        <a:t>HTML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lang="en-US"/>
                        <a:t>Y</a:t>
                      </a:r>
                      <a:r>
                        <a:rPr lang="en-US"/>
                        <a:t>e</a:t>
                      </a:r>
                      <a:r>
                        <a:rPr lang="en-US"/>
                        <a:t>s</a:t>
                      </a:r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/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Yes</a:t>
                      </a:r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</a:tr>
              <a:tr h="580104">
                <a:tc>
                  <a:txBody>
                    <a:bodyPr/>
                    <a:p>
                      <a:r>
                        <a:rPr dirty="0" lang="en-IN"/>
                        <a:t>3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 err="1"/>
                        <a:t>MySQL,DBMS,MangoDB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</a:t>
                      </a:r>
                      <a:r>
                        <a:rPr dirty="0" lang="en-US"/>
                        <a:t>e</a:t>
                      </a:r>
                      <a:r>
                        <a:rPr dirty="0" lang="en-US"/>
                        <a:t>s</a:t>
                      </a:r>
                      <a:endParaRPr altLang="en-US" lang="zh-C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Yes</a:t>
                      </a:r>
                    </a:p>
                  </a:txBody>
                </a:tc>
              </a:tr>
              <a:tr h="707921">
                <a:tc>
                  <a:txBody>
                    <a:bodyPr/>
                    <a:p>
                      <a:r>
                        <a:rPr dirty="0" lang="en-IN"/>
                        <a:t>4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XML to JSON,</a:t>
                      </a:r>
                    </a:p>
                    <a:p>
                      <a:r>
                        <a:rPr dirty="0" lang="en-IN"/>
                        <a:t>SQL queries</a:t>
                      </a:r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r>
                        <a:rPr lang="en-US"/>
                        <a:t>Y</a:t>
                      </a:r>
                      <a:r>
                        <a:rPr lang="en-US"/>
                        <a:t>e</a:t>
                      </a:r>
                      <a:r>
                        <a:rPr lang="en-US"/>
                        <a:t>s</a:t>
                      </a:r>
                      <a:endParaRPr lang="en-IN"/>
                    </a:p>
                  </a:txBody>
                </a:tc>
                <a:tc>
                  <a:txBody>
                    <a:bodyPr/>
                    <a:p/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Yes</a:t>
                      </a:r>
                    </a:p>
                  </a:txBody>
                </a:tc>
              </a:tr>
              <a:tr h="580104">
                <a:tc>
                  <a:txBody>
                    <a:bodyPr/>
                    <a:p>
                      <a:r>
                        <a:rPr dirty="0" lang="en-IN"/>
                        <a:t>5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 err="1"/>
                        <a:t>Workato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Yes</a:t>
                      </a:r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Yes</a:t>
                      </a:r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</a:tr>
            </a:tbl>
          </a:graphicData>
        </a:graphic>
      </p:graphicFrame>
      <p:graphicFrame>
        <p:nvGraphicFramePr>
          <p:cNvPr id="4194305" name="Table 2"/>
          <p:cNvGraphicFramePr>
            <a:graphicFrameLocks noGrp="1"/>
          </p:cNvGraphicFramePr>
          <p:nvPr/>
        </p:nvGraphicFramePr>
        <p:xfrm>
          <a:off x="3064387" y="1919202"/>
          <a:ext cx="8053894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073832"/>
                <a:gridCol w="3980062"/>
              </a:tblGrid>
              <a:tr h="370840">
                <a:tc>
                  <a:txBody>
                    <a:bodyPr/>
                    <a:p>
                      <a:r>
                        <a:rPr dirty="0" lang="en-IN"/>
                        <a:t>PROFICIENCY BEFORE THE SESSION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PROFICIENCY AFTER THE SESSION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048682" name="TextBox 4"/>
          <p:cNvSpPr txBox="1"/>
          <p:nvPr/>
        </p:nvSpPr>
        <p:spPr>
          <a:xfrm>
            <a:off x="1022554" y="1004858"/>
            <a:ext cx="4709652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IN">
                <a:solidFill>
                  <a:schemeClr val="bg1"/>
                </a:solidFill>
              </a:rPr>
              <a:t>PROGRESS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3716595" y="1355937"/>
            <a:ext cx="8475406" cy="3599521"/>
          </a:xfrm>
        </p:spPr>
        <p:txBody>
          <a:bodyPr>
            <a:normAutofit/>
          </a:bodyPr>
          <a:p>
            <a:r>
              <a:rPr b="1" dirty="0" sz="4800" lang="en-IN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WEEKLY REPORT PROGRESS</dc:title>
  <dc:creator>Nandikonda Akshitha</dc:creator>
  <cp:lastModifiedBy>Nandikonda Akshitha</cp:lastModifiedBy>
  <dcterms:created xsi:type="dcterms:W3CDTF">2024-05-26T05:36:22Z</dcterms:created>
  <dcterms:modified xsi:type="dcterms:W3CDTF">2024-05-26T16:58:46Z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2d262e0dea98464593707099f285e45c</vt:lpwstr>
  </property>
</Properties>
</file>