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61" r:id="rId5"/>
    <p:sldId id="263" r:id="rId6"/>
    <p:sldId id="262" r:id="rId7"/>
    <p:sldId id="264" r:id="rId8"/>
    <p:sldId id="271" r:id="rId9"/>
    <p:sldId id="272" r:id="rId10"/>
    <p:sldId id="302" r:id="rId11"/>
    <p:sldId id="273" r:id="rId12"/>
    <p:sldId id="275" r:id="rId13"/>
    <p:sldId id="278" r:id="rId14"/>
    <p:sldId id="279" r:id="rId15"/>
    <p:sldId id="282" r:id="rId16"/>
    <p:sldId id="283" r:id="rId17"/>
    <p:sldId id="286" r:id="rId18"/>
    <p:sldId id="287" r:id="rId19"/>
    <p:sldId id="290" r:id="rId20"/>
    <p:sldId id="293" r:id="rId21"/>
    <p:sldId id="294" r:id="rId22"/>
    <p:sldId id="296" r:id="rId23"/>
    <p:sldId id="300" r:id="rId24"/>
    <p:sldId id="30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020FB1-049E-42D4-9EEA-E3AB47902871}" v="679" dt="2023-09-05T17:35:21.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la dugar" userId="eec51204a566746f" providerId="LiveId" clId="{27020FB1-049E-42D4-9EEA-E3AB47902871}"/>
    <pc:docChg chg="undo custSel addSld delSld modSld sldOrd modMainMaster">
      <pc:chgData name="manila dugar" userId="eec51204a566746f" providerId="LiveId" clId="{27020FB1-049E-42D4-9EEA-E3AB47902871}" dt="2023-09-10T09:38:55.811" v="3352" actId="47"/>
      <pc:docMkLst>
        <pc:docMk/>
      </pc:docMkLst>
      <pc:sldChg chg="modSp mod setBg">
        <pc:chgData name="manila dugar" userId="eec51204a566746f" providerId="LiveId" clId="{27020FB1-049E-42D4-9EEA-E3AB47902871}" dt="2023-09-05T17:29:32.212" v="3261" actId="207"/>
        <pc:sldMkLst>
          <pc:docMk/>
          <pc:sldMk cId="2901196419" sldId="256"/>
        </pc:sldMkLst>
        <pc:spChg chg="mod">
          <ac:chgData name="manila dugar" userId="eec51204a566746f" providerId="LiveId" clId="{27020FB1-049E-42D4-9EEA-E3AB47902871}" dt="2023-09-05T17:29:21.916" v="3260" actId="207"/>
          <ac:spMkLst>
            <pc:docMk/>
            <pc:sldMk cId="2901196419" sldId="256"/>
            <ac:spMk id="3" creationId="{E7FC3755-7B24-B158-5C6D-99DE795F3967}"/>
          </ac:spMkLst>
        </pc:spChg>
        <pc:spChg chg="mod">
          <ac:chgData name="manila dugar" userId="eec51204a566746f" providerId="LiveId" clId="{27020FB1-049E-42D4-9EEA-E3AB47902871}" dt="2023-09-05T17:29:32.212" v="3261" actId="207"/>
          <ac:spMkLst>
            <pc:docMk/>
            <pc:sldMk cId="2901196419" sldId="256"/>
            <ac:spMk id="6" creationId="{40514A8E-A247-5F3D-DB77-E271F37310AF}"/>
          </ac:spMkLst>
        </pc:spChg>
        <pc:picChg chg="mod">
          <ac:chgData name="manila dugar" userId="eec51204a566746f" providerId="LiveId" clId="{27020FB1-049E-42D4-9EEA-E3AB47902871}" dt="2023-09-04T12:11:50.813" v="10" actId="1076"/>
          <ac:picMkLst>
            <pc:docMk/>
            <pc:sldMk cId="2901196419" sldId="256"/>
            <ac:picMk id="5" creationId="{B92B198A-30FC-A835-D1B8-D7E7B959FF25}"/>
          </ac:picMkLst>
        </pc:picChg>
      </pc:sldChg>
      <pc:sldChg chg="addSp delSp modSp del mod setBg">
        <pc:chgData name="manila dugar" userId="eec51204a566746f" providerId="LiveId" clId="{27020FB1-049E-42D4-9EEA-E3AB47902871}" dt="2023-09-10T09:38:46.058" v="3351" actId="47"/>
        <pc:sldMkLst>
          <pc:docMk/>
          <pc:sldMk cId="89394542" sldId="257"/>
        </pc:sldMkLst>
        <pc:spChg chg="mod">
          <ac:chgData name="manila dugar" userId="eec51204a566746f" providerId="LiveId" clId="{27020FB1-049E-42D4-9EEA-E3AB47902871}" dt="2023-09-04T12:16:48.641" v="21" actId="14100"/>
          <ac:spMkLst>
            <pc:docMk/>
            <pc:sldMk cId="89394542" sldId="257"/>
            <ac:spMk id="2" creationId="{7A15D491-D685-01F9-1C0B-CAC6588F626D}"/>
          </ac:spMkLst>
        </pc:spChg>
        <pc:spChg chg="mod">
          <ac:chgData name="manila dugar" userId="eec51204a566746f" providerId="LiveId" clId="{27020FB1-049E-42D4-9EEA-E3AB47902871}" dt="2023-09-04T13:06:18.619" v="476" actId="1076"/>
          <ac:spMkLst>
            <pc:docMk/>
            <pc:sldMk cId="89394542" sldId="257"/>
            <ac:spMk id="3" creationId="{96D85DB1-630C-7DF0-1726-544AF91A7D80}"/>
          </ac:spMkLst>
        </pc:spChg>
        <pc:spChg chg="add del mod">
          <ac:chgData name="manila dugar" userId="eec51204a566746f" providerId="LiveId" clId="{27020FB1-049E-42D4-9EEA-E3AB47902871}" dt="2023-09-04T12:57:17.104" v="323"/>
          <ac:spMkLst>
            <pc:docMk/>
            <pc:sldMk cId="89394542" sldId="257"/>
            <ac:spMk id="6" creationId="{124BB273-6356-31F3-3AC4-0415D9D17489}"/>
          </ac:spMkLst>
        </pc:spChg>
        <pc:spChg chg="add mod">
          <ac:chgData name="manila dugar" userId="eec51204a566746f" providerId="LiveId" clId="{27020FB1-049E-42D4-9EEA-E3AB47902871}" dt="2023-09-04T13:06:05.336" v="475" actId="1076"/>
          <ac:spMkLst>
            <pc:docMk/>
            <pc:sldMk cId="89394542" sldId="257"/>
            <ac:spMk id="7" creationId="{AD00BD0C-382F-434C-27FA-848FB019E6CD}"/>
          </ac:spMkLst>
        </pc:spChg>
        <pc:spChg chg="add del">
          <ac:chgData name="manila dugar" userId="eec51204a566746f" providerId="LiveId" clId="{27020FB1-049E-42D4-9EEA-E3AB47902871}" dt="2023-09-04T12:57:55.067" v="329"/>
          <ac:spMkLst>
            <pc:docMk/>
            <pc:sldMk cId="89394542" sldId="257"/>
            <ac:spMk id="8" creationId="{EA45B5E9-40AA-09A4-DD44-44045866006A}"/>
          </ac:spMkLst>
        </pc:spChg>
        <pc:spChg chg="add del">
          <ac:chgData name="manila dugar" userId="eec51204a566746f" providerId="LiveId" clId="{27020FB1-049E-42D4-9EEA-E3AB47902871}" dt="2023-09-04T12:57:58.523" v="331"/>
          <ac:spMkLst>
            <pc:docMk/>
            <pc:sldMk cId="89394542" sldId="257"/>
            <ac:spMk id="9" creationId="{6BD47B66-8597-64E3-89E1-E3D599D2A108}"/>
          </ac:spMkLst>
        </pc:spChg>
        <pc:spChg chg="add mod">
          <ac:chgData name="manila dugar" userId="eec51204a566746f" providerId="LiveId" clId="{27020FB1-049E-42D4-9EEA-E3AB47902871}" dt="2023-09-04T12:58:14.846" v="335" actId="20577"/>
          <ac:spMkLst>
            <pc:docMk/>
            <pc:sldMk cId="89394542" sldId="257"/>
            <ac:spMk id="10" creationId="{990A96E6-81FB-E317-2329-5181412BF524}"/>
          </ac:spMkLst>
        </pc:spChg>
        <pc:spChg chg="add mod">
          <ac:chgData name="manila dugar" userId="eec51204a566746f" providerId="LiveId" clId="{27020FB1-049E-42D4-9EEA-E3AB47902871}" dt="2023-09-04T13:05:50.556" v="473" actId="1076"/>
          <ac:spMkLst>
            <pc:docMk/>
            <pc:sldMk cId="89394542" sldId="257"/>
            <ac:spMk id="11" creationId="{55232CA7-C3A0-7652-E663-6F0470CD9273}"/>
          </ac:spMkLst>
        </pc:spChg>
        <pc:spChg chg="add del">
          <ac:chgData name="manila dugar" userId="eec51204a566746f" providerId="LiveId" clId="{27020FB1-049E-42D4-9EEA-E3AB47902871}" dt="2023-09-04T13:01:46.088" v="419"/>
          <ac:spMkLst>
            <pc:docMk/>
            <pc:sldMk cId="89394542" sldId="257"/>
            <ac:spMk id="12" creationId="{D73B9DFB-3232-A9C6-9F46-42DC505AF161}"/>
          </ac:spMkLst>
        </pc:spChg>
        <pc:spChg chg="add del">
          <ac:chgData name="manila dugar" userId="eec51204a566746f" providerId="LiveId" clId="{27020FB1-049E-42D4-9EEA-E3AB47902871}" dt="2023-09-04T13:01:52.620" v="422"/>
          <ac:spMkLst>
            <pc:docMk/>
            <pc:sldMk cId="89394542" sldId="257"/>
            <ac:spMk id="13" creationId="{574F4AC4-5F97-8326-ACCC-40234B1C8F83}"/>
          </ac:spMkLst>
        </pc:spChg>
        <pc:spChg chg="add mod">
          <ac:chgData name="manila dugar" userId="eec51204a566746f" providerId="LiveId" clId="{27020FB1-049E-42D4-9EEA-E3AB47902871}" dt="2023-09-04T13:02:05.398" v="429" actId="20577"/>
          <ac:spMkLst>
            <pc:docMk/>
            <pc:sldMk cId="89394542" sldId="257"/>
            <ac:spMk id="14" creationId="{1E666DC5-B886-9537-28B6-F80224913792}"/>
          </ac:spMkLst>
        </pc:spChg>
        <pc:graphicFrameChg chg="add del mod">
          <ac:chgData name="manila dugar" userId="eec51204a566746f" providerId="LiveId" clId="{27020FB1-049E-42D4-9EEA-E3AB47902871}" dt="2023-09-04T12:24:06.860" v="42"/>
          <ac:graphicFrameMkLst>
            <pc:docMk/>
            <pc:sldMk cId="89394542" sldId="257"/>
            <ac:graphicFrameMk id="4" creationId="{D91D8B0D-E7AD-5D41-0F23-048EFD97CC22}"/>
          </ac:graphicFrameMkLst>
        </pc:graphicFrameChg>
        <pc:graphicFrameChg chg="add del mod modGraphic">
          <ac:chgData name="manila dugar" userId="eec51204a566746f" providerId="LiveId" clId="{27020FB1-049E-42D4-9EEA-E3AB47902871}" dt="2023-09-04T12:27:54.018" v="301"/>
          <ac:graphicFrameMkLst>
            <pc:docMk/>
            <pc:sldMk cId="89394542" sldId="257"/>
            <ac:graphicFrameMk id="5" creationId="{30F809AE-96E7-10FC-7A27-A89FB5FDD640}"/>
          </ac:graphicFrameMkLst>
        </pc:graphicFrameChg>
      </pc:sldChg>
      <pc:sldChg chg="addSp delSp modSp new mod setBg">
        <pc:chgData name="manila dugar" userId="eec51204a566746f" providerId="LiveId" clId="{27020FB1-049E-42D4-9EEA-E3AB47902871}" dt="2023-09-05T14:31:15.214" v="2345"/>
        <pc:sldMkLst>
          <pc:docMk/>
          <pc:sldMk cId="3145150760" sldId="258"/>
        </pc:sldMkLst>
        <pc:spChg chg="mod">
          <ac:chgData name="manila dugar" userId="eec51204a566746f" providerId="LiveId" clId="{27020FB1-049E-42D4-9EEA-E3AB47902871}" dt="2023-09-04T13:18:09.714" v="1106" actId="122"/>
          <ac:spMkLst>
            <pc:docMk/>
            <pc:sldMk cId="3145150760" sldId="258"/>
            <ac:spMk id="2" creationId="{22488B2E-6796-6214-7C4E-D43FD2F26088}"/>
          </ac:spMkLst>
        </pc:spChg>
        <pc:spChg chg="del">
          <ac:chgData name="manila dugar" userId="eec51204a566746f" providerId="LiveId" clId="{27020FB1-049E-42D4-9EEA-E3AB47902871}" dt="2023-09-04T13:13:36.734" v="967"/>
          <ac:spMkLst>
            <pc:docMk/>
            <pc:sldMk cId="3145150760" sldId="258"/>
            <ac:spMk id="3" creationId="{4BBC8B34-50D0-FEFE-FC7B-F671D19F4B0D}"/>
          </ac:spMkLst>
        </pc:spChg>
        <pc:picChg chg="add mod">
          <ac:chgData name="manila dugar" userId="eec51204a566746f" providerId="LiveId" clId="{27020FB1-049E-42D4-9EEA-E3AB47902871}" dt="2023-09-04T13:14:08.215" v="971" actId="1076"/>
          <ac:picMkLst>
            <pc:docMk/>
            <pc:sldMk cId="3145150760" sldId="258"/>
            <ac:picMk id="5" creationId="{A60EB309-CB77-F41C-8D7D-75CCA99A4914}"/>
          </ac:picMkLst>
        </pc:picChg>
      </pc:sldChg>
      <pc:sldChg chg="addSp delSp modSp new del mod setBg">
        <pc:chgData name="manila dugar" userId="eec51204a566746f" providerId="LiveId" clId="{27020FB1-049E-42D4-9EEA-E3AB47902871}" dt="2023-09-10T09:38:55.811" v="3352" actId="47"/>
        <pc:sldMkLst>
          <pc:docMk/>
          <pc:sldMk cId="4169730899" sldId="259"/>
        </pc:sldMkLst>
        <pc:spChg chg="mod">
          <ac:chgData name="manila dugar" userId="eec51204a566746f" providerId="LiveId" clId="{27020FB1-049E-42D4-9EEA-E3AB47902871}" dt="2023-09-04T13:56:27.635" v="1204" actId="122"/>
          <ac:spMkLst>
            <pc:docMk/>
            <pc:sldMk cId="4169730899" sldId="259"/>
            <ac:spMk id="2" creationId="{E8042498-9D0F-0FD0-1DA2-373B7D7C0CC1}"/>
          </ac:spMkLst>
        </pc:spChg>
        <pc:spChg chg="del">
          <ac:chgData name="manila dugar" userId="eec51204a566746f" providerId="LiveId" clId="{27020FB1-049E-42D4-9EEA-E3AB47902871}" dt="2023-09-04T13:54:36.457" v="1110" actId="931"/>
          <ac:spMkLst>
            <pc:docMk/>
            <pc:sldMk cId="4169730899" sldId="259"/>
            <ac:spMk id="3" creationId="{1650A14A-C459-9F30-E5D2-FC32B2586D29}"/>
          </ac:spMkLst>
        </pc:spChg>
        <pc:picChg chg="add mod">
          <ac:chgData name="manila dugar" userId="eec51204a566746f" providerId="LiveId" clId="{27020FB1-049E-42D4-9EEA-E3AB47902871}" dt="2023-09-04T13:55:40.695" v="1121" actId="1076"/>
          <ac:picMkLst>
            <pc:docMk/>
            <pc:sldMk cId="4169730899" sldId="259"/>
            <ac:picMk id="5" creationId="{0B846DE1-03A1-61BB-BB35-E3C180150CEA}"/>
          </ac:picMkLst>
        </pc:picChg>
        <pc:picChg chg="add mod">
          <ac:chgData name="manila dugar" userId="eec51204a566746f" providerId="LiveId" clId="{27020FB1-049E-42D4-9EEA-E3AB47902871}" dt="2023-09-04T13:55:45.499" v="1122" actId="1076"/>
          <ac:picMkLst>
            <pc:docMk/>
            <pc:sldMk cId="4169730899" sldId="259"/>
            <ac:picMk id="7" creationId="{7ACF7C37-E9E1-F13E-79BA-C5B5A2DA3D30}"/>
          </ac:picMkLst>
        </pc:picChg>
      </pc:sldChg>
      <pc:sldChg chg="new del">
        <pc:chgData name="manila dugar" userId="eec51204a566746f" providerId="LiveId" clId="{27020FB1-049E-42D4-9EEA-E3AB47902871}" dt="2023-09-04T13:54:12.273" v="1108" actId="2696"/>
        <pc:sldMkLst>
          <pc:docMk/>
          <pc:sldMk cId="4237087990" sldId="259"/>
        </pc:sldMkLst>
      </pc:sldChg>
      <pc:sldChg chg="addSp modSp new mod ord setBg">
        <pc:chgData name="manila dugar" userId="eec51204a566746f" providerId="LiveId" clId="{27020FB1-049E-42D4-9EEA-E3AB47902871}" dt="2023-09-05T14:31:15.214" v="2345"/>
        <pc:sldMkLst>
          <pc:docMk/>
          <pc:sldMk cId="2306566145" sldId="260"/>
        </pc:sldMkLst>
        <pc:spChg chg="mod">
          <ac:chgData name="manila dugar" userId="eec51204a566746f" providerId="LiveId" clId="{27020FB1-049E-42D4-9EEA-E3AB47902871}" dt="2023-09-04T14:01:06.491" v="1220" actId="207"/>
          <ac:spMkLst>
            <pc:docMk/>
            <pc:sldMk cId="2306566145" sldId="260"/>
            <ac:spMk id="2" creationId="{AC00BC66-D8E2-4CFE-0883-337CFEC1E567}"/>
          </ac:spMkLst>
        </pc:spChg>
        <pc:picChg chg="add mod">
          <ac:chgData name="manila dugar" userId="eec51204a566746f" providerId="LiveId" clId="{27020FB1-049E-42D4-9EEA-E3AB47902871}" dt="2023-09-04T14:00:59.435" v="1218" actId="14100"/>
          <ac:picMkLst>
            <pc:docMk/>
            <pc:sldMk cId="2306566145" sldId="260"/>
            <ac:picMk id="4" creationId="{6C0C64C1-4A87-FB12-E08E-2AEE9CC220C9}"/>
          </ac:picMkLst>
        </pc:picChg>
      </pc:sldChg>
      <pc:sldChg chg="addSp delSp modSp new mod ord setBg">
        <pc:chgData name="manila dugar" userId="eec51204a566746f" providerId="LiveId" clId="{27020FB1-049E-42D4-9EEA-E3AB47902871}" dt="2023-09-05T14:31:15.214" v="2345"/>
        <pc:sldMkLst>
          <pc:docMk/>
          <pc:sldMk cId="2373243171" sldId="261"/>
        </pc:sldMkLst>
        <pc:spChg chg="mod">
          <ac:chgData name="manila dugar" userId="eec51204a566746f" providerId="LiveId" clId="{27020FB1-049E-42D4-9EEA-E3AB47902871}" dt="2023-09-04T16:57:59.886" v="1371" actId="122"/>
          <ac:spMkLst>
            <pc:docMk/>
            <pc:sldMk cId="2373243171" sldId="261"/>
            <ac:spMk id="2" creationId="{49CB24F8-DFCF-95EB-DABB-A53FA498A32C}"/>
          </ac:spMkLst>
        </pc:spChg>
        <pc:spChg chg="add del">
          <ac:chgData name="manila dugar" userId="eec51204a566746f" providerId="LiveId" clId="{27020FB1-049E-42D4-9EEA-E3AB47902871}" dt="2023-09-04T16:50:23.813" v="1248" actId="931"/>
          <ac:spMkLst>
            <pc:docMk/>
            <pc:sldMk cId="2373243171" sldId="261"/>
            <ac:spMk id="3" creationId="{19ABFE78-E2A9-AF99-D357-5B54354DE8D7}"/>
          </ac:spMkLst>
        </pc:spChg>
        <pc:spChg chg="add mod">
          <ac:chgData name="manila dugar" userId="eec51204a566746f" providerId="LiveId" clId="{27020FB1-049E-42D4-9EEA-E3AB47902871}" dt="2023-09-04T17:28:22.149" v="1652" actId="1076"/>
          <ac:spMkLst>
            <pc:docMk/>
            <pc:sldMk cId="2373243171" sldId="261"/>
            <ac:spMk id="14" creationId="{8139F989-A81A-D936-B59E-E44CE2E1FA1E}"/>
          </ac:spMkLst>
        </pc:spChg>
        <pc:picChg chg="add del mod">
          <ac:chgData name="manila dugar" userId="eec51204a566746f" providerId="LiveId" clId="{27020FB1-049E-42D4-9EEA-E3AB47902871}" dt="2023-09-04T16:47:35.951" v="1227" actId="931"/>
          <ac:picMkLst>
            <pc:docMk/>
            <pc:sldMk cId="2373243171" sldId="261"/>
            <ac:picMk id="5" creationId="{CD9C383D-8A54-7A3F-B1CD-D5D9AD03A137}"/>
          </ac:picMkLst>
        </pc:picChg>
        <pc:picChg chg="add del mod">
          <ac:chgData name="manila dugar" userId="eec51204a566746f" providerId="LiveId" clId="{27020FB1-049E-42D4-9EEA-E3AB47902871}" dt="2023-09-04T16:50:07.520" v="1247" actId="931"/>
          <ac:picMkLst>
            <pc:docMk/>
            <pc:sldMk cId="2373243171" sldId="261"/>
            <ac:picMk id="7" creationId="{06F1F9E9-547D-CA3F-E839-F75F7C8C7957}"/>
          </ac:picMkLst>
        </pc:picChg>
        <pc:picChg chg="add del mod">
          <ac:chgData name="manila dugar" userId="eec51204a566746f" providerId="LiveId" clId="{27020FB1-049E-42D4-9EEA-E3AB47902871}" dt="2023-09-04T16:49:08.286" v="1237" actId="931"/>
          <ac:picMkLst>
            <pc:docMk/>
            <pc:sldMk cId="2373243171" sldId="261"/>
            <ac:picMk id="9" creationId="{CE2A779E-CF83-3C08-F798-F34084B69682}"/>
          </ac:picMkLst>
        </pc:picChg>
        <pc:picChg chg="add del mod">
          <ac:chgData name="manila dugar" userId="eec51204a566746f" providerId="LiveId" clId="{27020FB1-049E-42D4-9EEA-E3AB47902871}" dt="2023-09-04T16:50:00.726" v="1239" actId="931"/>
          <ac:picMkLst>
            <pc:docMk/>
            <pc:sldMk cId="2373243171" sldId="261"/>
            <ac:picMk id="11" creationId="{11D942F4-7607-DC99-07D0-7884DFC5663B}"/>
          </ac:picMkLst>
        </pc:picChg>
        <pc:picChg chg="add mod">
          <ac:chgData name="manila dugar" userId="eec51204a566746f" providerId="LiveId" clId="{27020FB1-049E-42D4-9EEA-E3AB47902871}" dt="2023-09-04T17:01:49.021" v="1470" actId="14100"/>
          <ac:picMkLst>
            <pc:docMk/>
            <pc:sldMk cId="2373243171" sldId="261"/>
            <ac:picMk id="13" creationId="{4C0DDFA7-A235-9BC1-C1C1-988418CBA3D7}"/>
          </ac:picMkLst>
        </pc:picChg>
      </pc:sldChg>
      <pc:sldChg chg="addSp delSp modSp new mod setBg">
        <pc:chgData name="manila dugar" userId="eec51204a566746f" providerId="LiveId" clId="{27020FB1-049E-42D4-9EEA-E3AB47902871}" dt="2023-09-05T14:31:15.214" v="2345"/>
        <pc:sldMkLst>
          <pc:docMk/>
          <pc:sldMk cId="1351091987" sldId="262"/>
        </pc:sldMkLst>
        <pc:spChg chg="del mod">
          <ac:chgData name="manila dugar" userId="eec51204a566746f" providerId="LiveId" clId="{27020FB1-049E-42D4-9EEA-E3AB47902871}" dt="2023-09-04T17:06:29.294" v="1497" actId="478"/>
          <ac:spMkLst>
            <pc:docMk/>
            <pc:sldMk cId="1351091987" sldId="262"/>
            <ac:spMk id="2" creationId="{51B75EAE-EC6E-348B-4284-AB8F6B4880C2}"/>
          </ac:spMkLst>
        </pc:spChg>
        <pc:spChg chg="del">
          <ac:chgData name="manila dugar" userId="eec51204a566746f" providerId="LiveId" clId="{27020FB1-049E-42D4-9EEA-E3AB47902871}" dt="2023-09-04T17:02:20.797" v="1472" actId="931"/>
          <ac:spMkLst>
            <pc:docMk/>
            <pc:sldMk cId="1351091987" sldId="262"/>
            <ac:spMk id="3" creationId="{1093E58C-4808-FB96-CF68-3A40B9E44F77}"/>
          </ac:spMkLst>
        </pc:spChg>
        <pc:picChg chg="add mod">
          <ac:chgData name="manila dugar" userId="eec51204a566746f" providerId="LiveId" clId="{27020FB1-049E-42D4-9EEA-E3AB47902871}" dt="2023-09-04T17:06:35.954" v="1498" actId="14100"/>
          <ac:picMkLst>
            <pc:docMk/>
            <pc:sldMk cId="1351091987" sldId="262"/>
            <ac:picMk id="5" creationId="{A82B0890-D027-937E-ECE9-97C997F75884}"/>
          </ac:picMkLst>
        </pc:picChg>
        <pc:picChg chg="add del mod">
          <ac:chgData name="manila dugar" userId="eec51204a566746f" providerId="LiveId" clId="{27020FB1-049E-42D4-9EEA-E3AB47902871}" dt="2023-09-04T17:06:03.255" v="1489" actId="478"/>
          <ac:picMkLst>
            <pc:docMk/>
            <pc:sldMk cId="1351091987" sldId="262"/>
            <ac:picMk id="7" creationId="{9ADDA1B8-712D-B48D-A5B6-4C7D172033E0}"/>
          </ac:picMkLst>
        </pc:picChg>
        <pc:picChg chg="add del mod">
          <ac:chgData name="manila dugar" userId="eec51204a566746f" providerId="LiveId" clId="{27020FB1-049E-42D4-9EEA-E3AB47902871}" dt="2023-09-04T17:05:07.069" v="1485" actId="478"/>
          <ac:picMkLst>
            <pc:docMk/>
            <pc:sldMk cId="1351091987" sldId="262"/>
            <ac:picMk id="9" creationId="{9F55B8D1-B0E9-8FE4-A406-71BB0D14DF90}"/>
          </ac:picMkLst>
        </pc:picChg>
      </pc:sldChg>
      <pc:sldChg chg="addSp delSp modSp new mod ord setBg">
        <pc:chgData name="manila dugar" userId="eec51204a566746f" providerId="LiveId" clId="{27020FB1-049E-42D4-9EEA-E3AB47902871}" dt="2023-09-05T14:31:15.214" v="2345"/>
        <pc:sldMkLst>
          <pc:docMk/>
          <pc:sldMk cId="1499382433" sldId="263"/>
        </pc:sldMkLst>
        <pc:spChg chg="del mod">
          <ac:chgData name="manila dugar" userId="eec51204a566746f" providerId="LiveId" clId="{27020FB1-049E-42D4-9EEA-E3AB47902871}" dt="2023-09-04T17:23:36.604" v="1614" actId="478"/>
          <ac:spMkLst>
            <pc:docMk/>
            <pc:sldMk cId="1499382433" sldId="263"/>
            <ac:spMk id="2" creationId="{6FEFB607-9359-D5F5-BAB3-872206EC812D}"/>
          </ac:spMkLst>
        </pc:spChg>
        <pc:spChg chg="del">
          <ac:chgData name="manila dugar" userId="eec51204a566746f" providerId="LiveId" clId="{27020FB1-049E-42D4-9EEA-E3AB47902871}" dt="2023-09-04T17:07:16.820" v="1501" actId="931"/>
          <ac:spMkLst>
            <pc:docMk/>
            <pc:sldMk cId="1499382433" sldId="263"/>
            <ac:spMk id="3" creationId="{FE32F8F4-D67E-95C4-8097-0C7C6B9659E4}"/>
          </ac:spMkLst>
        </pc:spChg>
        <pc:spChg chg="add del mod">
          <ac:chgData name="manila dugar" userId="eec51204a566746f" providerId="LiveId" clId="{27020FB1-049E-42D4-9EEA-E3AB47902871}" dt="2023-09-04T17:23:42.973" v="1616" actId="478"/>
          <ac:spMkLst>
            <pc:docMk/>
            <pc:sldMk cId="1499382433" sldId="263"/>
            <ac:spMk id="9" creationId="{55CB6ADF-FF10-B507-7CD5-0594177E6B67}"/>
          </ac:spMkLst>
        </pc:spChg>
        <pc:spChg chg="add mod">
          <ac:chgData name="manila dugar" userId="eec51204a566746f" providerId="LiveId" clId="{27020FB1-049E-42D4-9EEA-E3AB47902871}" dt="2023-09-04T17:25:24.154" v="1635" actId="20577"/>
          <ac:spMkLst>
            <pc:docMk/>
            <pc:sldMk cId="1499382433" sldId="263"/>
            <ac:spMk id="10" creationId="{6CD295E4-91DF-A124-C58A-F1AF3760A617}"/>
          </ac:spMkLst>
        </pc:spChg>
        <pc:picChg chg="add mod">
          <ac:chgData name="manila dugar" userId="eec51204a566746f" providerId="LiveId" clId="{27020FB1-049E-42D4-9EEA-E3AB47902871}" dt="2023-09-04T17:20:53.936" v="1585" actId="14100"/>
          <ac:picMkLst>
            <pc:docMk/>
            <pc:sldMk cId="1499382433" sldId="263"/>
            <ac:picMk id="5" creationId="{CCE962D0-4FFB-6C1C-5B50-3311BA45FA6E}"/>
          </ac:picMkLst>
        </pc:picChg>
        <pc:picChg chg="add mod">
          <ac:chgData name="manila dugar" userId="eec51204a566746f" providerId="LiveId" clId="{27020FB1-049E-42D4-9EEA-E3AB47902871}" dt="2023-09-04T17:20:59.403" v="1587" actId="14100"/>
          <ac:picMkLst>
            <pc:docMk/>
            <pc:sldMk cId="1499382433" sldId="263"/>
            <ac:picMk id="7" creationId="{DC60AAD0-E57F-D568-7BB3-4E4E176C1A4E}"/>
          </ac:picMkLst>
        </pc:picChg>
      </pc:sldChg>
      <pc:sldChg chg="addSp delSp modSp new mod setBg">
        <pc:chgData name="manila dugar" userId="eec51204a566746f" providerId="LiveId" clId="{27020FB1-049E-42D4-9EEA-E3AB47902871}" dt="2023-09-05T14:31:15.214" v="2345"/>
        <pc:sldMkLst>
          <pc:docMk/>
          <pc:sldMk cId="212967876" sldId="264"/>
        </pc:sldMkLst>
        <pc:spChg chg="del mod">
          <ac:chgData name="manila dugar" userId="eec51204a566746f" providerId="LiveId" clId="{27020FB1-049E-42D4-9EEA-E3AB47902871}" dt="2023-09-04T17:39:51.614" v="1707" actId="478"/>
          <ac:spMkLst>
            <pc:docMk/>
            <pc:sldMk cId="212967876" sldId="264"/>
            <ac:spMk id="2" creationId="{C0E6E2ED-2229-ED7C-F042-7099806CF041}"/>
          </ac:spMkLst>
        </pc:spChg>
        <pc:spChg chg="del">
          <ac:chgData name="manila dugar" userId="eec51204a566746f" providerId="LiveId" clId="{27020FB1-049E-42D4-9EEA-E3AB47902871}" dt="2023-09-04T17:31:54.860" v="1655" actId="931"/>
          <ac:spMkLst>
            <pc:docMk/>
            <pc:sldMk cId="212967876" sldId="264"/>
            <ac:spMk id="3" creationId="{25A228B3-711C-471F-073E-E4E73E55D2A6}"/>
          </ac:spMkLst>
        </pc:spChg>
        <pc:spChg chg="add del mod">
          <ac:chgData name="manila dugar" userId="eec51204a566746f" providerId="LiveId" clId="{27020FB1-049E-42D4-9EEA-E3AB47902871}" dt="2023-09-04T17:39:55.133" v="1709" actId="478"/>
          <ac:spMkLst>
            <pc:docMk/>
            <pc:sldMk cId="212967876" sldId="264"/>
            <ac:spMk id="13" creationId="{31BF4508-DD75-D2B1-292C-1EBCBB6CA58D}"/>
          </ac:spMkLst>
        </pc:spChg>
        <pc:spChg chg="add mod">
          <ac:chgData name="manila dugar" userId="eec51204a566746f" providerId="LiveId" clId="{27020FB1-049E-42D4-9EEA-E3AB47902871}" dt="2023-09-04T17:41:02.225" v="1723" actId="1076"/>
          <ac:spMkLst>
            <pc:docMk/>
            <pc:sldMk cId="212967876" sldId="264"/>
            <ac:spMk id="14" creationId="{DD28B646-0DCA-1F88-79C8-F2F6C0226464}"/>
          </ac:spMkLst>
        </pc:spChg>
        <pc:picChg chg="add mod">
          <ac:chgData name="manila dugar" userId="eec51204a566746f" providerId="LiveId" clId="{27020FB1-049E-42D4-9EEA-E3AB47902871}" dt="2023-09-04T17:41:17.272" v="1727" actId="1076"/>
          <ac:picMkLst>
            <pc:docMk/>
            <pc:sldMk cId="212967876" sldId="264"/>
            <ac:picMk id="5" creationId="{9662D0E0-D24B-C3B4-3603-DE19D42606FF}"/>
          </ac:picMkLst>
        </pc:picChg>
        <pc:picChg chg="add del mod">
          <ac:chgData name="manila dugar" userId="eec51204a566746f" providerId="LiveId" clId="{27020FB1-049E-42D4-9EEA-E3AB47902871}" dt="2023-09-04T17:33:12.895" v="1660" actId="478"/>
          <ac:picMkLst>
            <pc:docMk/>
            <pc:sldMk cId="212967876" sldId="264"/>
            <ac:picMk id="7" creationId="{4B70928B-1B8F-1456-0A7C-B833028F997A}"/>
          </ac:picMkLst>
        </pc:picChg>
        <pc:picChg chg="add del mod">
          <ac:chgData name="manila dugar" userId="eec51204a566746f" providerId="LiveId" clId="{27020FB1-049E-42D4-9EEA-E3AB47902871}" dt="2023-09-04T17:33:37.849" v="1662" actId="478"/>
          <ac:picMkLst>
            <pc:docMk/>
            <pc:sldMk cId="212967876" sldId="264"/>
            <ac:picMk id="9" creationId="{DA7E7FEC-B653-2F28-D684-8025AD2E9487}"/>
          </ac:picMkLst>
        </pc:picChg>
        <pc:picChg chg="add mod">
          <ac:chgData name="manila dugar" userId="eec51204a566746f" providerId="LiveId" clId="{27020FB1-049E-42D4-9EEA-E3AB47902871}" dt="2023-09-04T17:41:30.224" v="1731" actId="1076"/>
          <ac:picMkLst>
            <pc:docMk/>
            <pc:sldMk cId="212967876" sldId="264"/>
            <ac:picMk id="11" creationId="{DF014AA8-2429-4FE3-74F5-1BF004A467D5}"/>
          </ac:picMkLst>
        </pc:picChg>
      </pc:sldChg>
      <pc:sldChg chg="addSp delSp modSp new del mod setBg">
        <pc:chgData name="manila dugar" userId="eec51204a566746f" providerId="LiveId" clId="{27020FB1-049E-42D4-9EEA-E3AB47902871}" dt="2023-09-10T09:37:09.647" v="3341" actId="47"/>
        <pc:sldMkLst>
          <pc:docMk/>
          <pc:sldMk cId="1876961088" sldId="265"/>
        </pc:sldMkLst>
        <pc:spChg chg="del mod">
          <ac:chgData name="manila dugar" userId="eec51204a566746f" providerId="LiveId" clId="{27020FB1-049E-42D4-9EEA-E3AB47902871}" dt="2023-09-04T17:44:35.902" v="1739" actId="478"/>
          <ac:spMkLst>
            <pc:docMk/>
            <pc:sldMk cId="1876961088" sldId="265"/>
            <ac:spMk id="2" creationId="{693FD3B6-47B1-0210-3C60-040681124D1F}"/>
          </ac:spMkLst>
        </pc:spChg>
        <pc:spChg chg="del">
          <ac:chgData name="manila dugar" userId="eec51204a566746f" providerId="LiveId" clId="{27020FB1-049E-42D4-9EEA-E3AB47902871}" dt="2023-09-04T17:42:38.949" v="1733" actId="931"/>
          <ac:spMkLst>
            <pc:docMk/>
            <pc:sldMk cId="1876961088" sldId="265"/>
            <ac:spMk id="3" creationId="{EF99D61B-0894-CCF5-0523-1910AB487174}"/>
          </ac:spMkLst>
        </pc:spChg>
        <pc:spChg chg="mod">
          <ac:chgData name="manila dugar" userId="eec51204a566746f" providerId="LiveId" clId="{27020FB1-049E-42D4-9EEA-E3AB47902871}" dt="2023-09-04T17:48:27.994" v="1749" actId="14100"/>
          <ac:spMkLst>
            <pc:docMk/>
            <pc:sldMk cId="1876961088" sldId="265"/>
            <ac:spMk id="4" creationId="{9CEA6271-6D3B-5CD8-D34C-335B1F90AC6A}"/>
          </ac:spMkLst>
        </pc:spChg>
        <pc:picChg chg="add mod">
          <ac:chgData name="manila dugar" userId="eec51204a566746f" providerId="LiveId" clId="{27020FB1-049E-42D4-9EEA-E3AB47902871}" dt="2023-09-04T17:44:28.076" v="1737" actId="14100"/>
          <ac:picMkLst>
            <pc:docMk/>
            <pc:sldMk cId="1876961088" sldId="265"/>
            <ac:picMk id="6" creationId="{DBAF2984-65FF-B596-0B79-17CFF9C6A9FF}"/>
          </ac:picMkLst>
        </pc:picChg>
        <pc:picChg chg="add del mod">
          <ac:chgData name="manila dugar" userId="eec51204a566746f" providerId="LiveId" clId="{27020FB1-049E-42D4-9EEA-E3AB47902871}" dt="2023-09-04T17:44:16.581" v="1735" actId="478"/>
          <ac:picMkLst>
            <pc:docMk/>
            <pc:sldMk cId="1876961088" sldId="265"/>
            <ac:picMk id="8" creationId="{C83E3899-9204-E0E4-1E09-FBE54F43FCC6}"/>
          </ac:picMkLst>
        </pc:picChg>
      </pc:sldChg>
      <pc:sldChg chg="addSp modSp new del mod setBg">
        <pc:chgData name="manila dugar" userId="eec51204a566746f" providerId="LiveId" clId="{27020FB1-049E-42D4-9EEA-E3AB47902871}" dt="2023-09-10T09:37:13.166" v="3342" actId="47"/>
        <pc:sldMkLst>
          <pc:docMk/>
          <pc:sldMk cId="2899100162" sldId="266"/>
        </pc:sldMkLst>
        <pc:spChg chg="add mod">
          <ac:chgData name="manila dugar" userId="eec51204a566746f" providerId="LiveId" clId="{27020FB1-049E-42D4-9EEA-E3AB47902871}" dt="2023-09-04T17:52:25.697" v="1875" actId="1076"/>
          <ac:spMkLst>
            <pc:docMk/>
            <pc:sldMk cId="2899100162" sldId="266"/>
            <ac:spMk id="4" creationId="{275D4293-8FFE-876C-C9A0-567B92DA80BF}"/>
          </ac:spMkLst>
        </pc:spChg>
        <pc:picChg chg="add mod">
          <ac:chgData name="manila dugar" userId="eec51204a566746f" providerId="LiveId" clId="{27020FB1-049E-42D4-9EEA-E3AB47902871}" dt="2023-09-04T17:52:16.586" v="1874" actId="1076"/>
          <ac:picMkLst>
            <pc:docMk/>
            <pc:sldMk cId="2899100162" sldId="266"/>
            <ac:picMk id="3" creationId="{98C56D7C-6B92-D21C-B52F-2A833C7F8D6C}"/>
          </ac:picMkLst>
        </pc:picChg>
      </pc:sldChg>
      <pc:sldChg chg="addSp delSp modSp new del mod setBg">
        <pc:chgData name="manila dugar" userId="eec51204a566746f" providerId="LiveId" clId="{27020FB1-049E-42D4-9EEA-E3AB47902871}" dt="2023-09-10T09:38:33.165" v="3350" actId="47"/>
        <pc:sldMkLst>
          <pc:docMk/>
          <pc:sldMk cId="1249092918" sldId="267"/>
        </pc:sldMkLst>
        <pc:spChg chg="add mod">
          <ac:chgData name="manila dugar" userId="eec51204a566746f" providerId="LiveId" clId="{27020FB1-049E-42D4-9EEA-E3AB47902871}" dt="2023-09-04T17:54:44.315" v="1947" actId="255"/>
          <ac:spMkLst>
            <pc:docMk/>
            <pc:sldMk cId="1249092918" sldId="267"/>
            <ac:spMk id="6" creationId="{A7387344-C743-DE3E-5F3B-964DD51E2366}"/>
          </ac:spMkLst>
        </pc:spChg>
        <pc:picChg chg="add del mod">
          <ac:chgData name="manila dugar" userId="eec51204a566746f" providerId="LiveId" clId="{27020FB1-049E-42D4-9EEA-E3AB47902871}" dt="2023-09-04T17:52:52.701" v="1878" actId="931"/>
          <ac:picMkLst>
            <pc:docMk/>
            <pc:sldMk cId="1249092918" sldId="267"/>
            <ac:picMk id="3" creationId="{7999E098-1E03-48DD-D43C-FF206F7B16AB}"/>
          </ac:picMkLst>
        </pc:picChg>
        <pc:picChg chg="add mod">
          <ac:chgData name="manila dugar" userId="eec51204a566746f" providerId="LiveId" clId="{27020FB1-049E-42D4-9EEA-E3AB47902871}" dt="2023-09-04T17:53:35.748" v="1885" actId="14100"/>
          <ac:picMkLst>
            <pc:docMk/>
            <pc:sldMk cId="1249092918" sldId="267"/>
            <ac:picMk id="5" creationId="{381744BA-CB6B-C0DF-856E-CDC4F698450D}"/>
          </ac:picMkLst>
        </pc:picChg>
      </pc:sldChg>
      <pc:sldChg chg="addSp modSp new del mod setBg">
        <pc:chgData name="manila dugar" userId="eec51204a566746f" providerId="LiveId" clId="{27020FB1-049E-42D4-9EEA-E3AB47902871}" dt="2023-09-10T09:37:18.724" v="3343" actId="47"/>
        <pc:sldMkLst>
          <pc:docMk/>
          <pc:sldMk cId="1100914364" sldId="268"/>
        </pc:sldMkLst>
        <pc:spChg chg="add mod">
          <ac:chgData name="manila dugar" userId="eec51204a566746f" providerId="LiveId" clId="{27020FB1-049E-42D4-9EEA-E3AB47902871}" dt="2023-09-04T18:04:43.066" v="2057" actId="20577"/>
          <ac:spMkLst>
            <pc:docMk/>
            <pc:sldMk cId="1100914364" sldId="268"/>
            <ac:spMk id="6" creationId="{C5C652D1-EEA5-8105-B3A6-CBB21FFFC1E2}"/>
          </ac:spMkLst>
        </pc:spChg>
        <pc:picChg chg="add mod">
          <ac:chgData name="manila dugar" userId="eec51204a566746f" providerId="LiveId" clId="{27020FB1-049E-42D4-9EEA-E3AB47902871}" dt="2023-09-04T18:03:26.318" v="2040" actId="14100"/>
          <ac:picMkLst>
            <pc:docMk/>
            <pc:sldMk cId="1100914364" sldId="268"/>
            <ac:picMk id="3" creationId="{9A910916-1784-B9F1-77D1-68166170507D}"/>
          </ac:picMkLst>
        </pc:picChg>
        <pc:picChg chg="add mod">
          <ac:chgData name="manila dugar" userId="eec51204a566746f" providerId="LiveId" clId="{27020FB1-049E-42D4-9EEA-E3AB47902871}" dt="2023-09-04T18:03:18.434" v="2038" actId="14100"/>
          <ac:picMkLst>
            <pc:docMk/>
            <pc:sldMk cId="1100914364" sldId="268"/>
            <ac:picMk id="5" creationId="{1D803C7A-CE83-7423-DFF1-1EC5693971EC}"/>
          </ac:picMkLst>
        </pc:picChg>
      </pc:sldChg>
      <pc:sldChg chg="addSp delSp modSp new del mod setBg">
        <pc:chgData name="manila dugar" userId="eec51204a566746f" providerId="LiveId" clId="{27020FB1-049E-42D4-9EEA-E3AB47902871}" dt="2023-09-10T09:38:28.133" v="3349" actId="47"/>
        <pc:sldMkLst>
          <pc:docMk/>
          <pc:sldMk cId="2014906111" sldId="269"/>
        </pc:sldMkLst>
        <pc:spChg chg="add del mod">
          <ac:chgData name="manila dugar" userId="eec51204a566746f" providerId="LiveId" clId="{27020FB1-049E-42D4-9EEA-E3AB47902871}" dt="2023-09-04T18:10:11.643" v="2097"/>
          <ac:spMkLst>
            <pc:docMk/>
            <pc:sldMk cId="2014906111" sldId="269"/>
            <ac:spMk id="8" creationId="{A4911780-4FA4-5E71-4651-D1C4079A4FF4}"/>
          </ac:spMkLst>
        </pc:spChg>
        <pc:spChg chg="add mod">
          <ac:chgData name="manila dugar" userId="eec51204a566746f" providerId="LiveId" clId="{27020FB1-049E-42D4-9EEA-E3AB47902871}" dt="2023-09-04T18:10:45.072" v="2106" actId="1076"/>
          <ac:spMkLst>
            <pc:docMk/>
            <pc:sldMk cId="2014906111" sldId="269"/>
            <ac:spMk id="9" creationId="{CA60A3CC-7DAA-182B-7CFC-7B80415763B9}"/>
          </ac:spMkLst>
        </pc:spChg>
        <pc:picChg chg="add del mod">
          <ac:chgData name="manila dugar" userId="eec51204a566746f" providerId="LiveId" clId="{27020FB1-049E-42D4-9EEA-E3AB47902871}" dt="2023-09-04T18:05:45.092" v="2061" actId="478"/>
          <ac:picMkLst>
            <pc:docMk/>
            <pc:sldMk cId="2014906111" sldId="269"/>
            <ac:picMk id="3" creationId="{21060178-430C-5EAA-2FF2-19B662B9D4BB}"/>
          </ac:picMkLst>
        </pc:picChg>
        <pc:picChg chg="add del mod">
          <ac:chgData name="manila dugar" userId="eec51204a566746f" providerId="LiveId" clId="{27020FB1-049E-42D4-9EEA-E3AB47902871}" dt="2023-09-04T18:10:11.639" v="2095" actId="478"/>
          <ac:picMkLst>
            <pc:docMk/>
            <pc:sldMk cId="2014906111" sldId="269"/>
            <ac:picMk id="5" creationId="{918F278F-E6DB-5612-898D-3B530D5F9FA5}"/>
          </ac:picMkLst>
        </pc:picChg>
        <pc:picChg chg="add mod">
          <ac:chgData name="manila dugar" userId="eec51204a566746f" providerId="LiveId" clId="{27020FB1-049E-42D4-9EEA-E3AB47902871}" dt="2023-09-04T18:10:18.780" v="2100" actId="14100"/>
          <ac:picMkLst>
            <pc:docMk/>
            <pc:sldMk cId="2014906111" sldId="269"/>
            <ac:picMk id="7" creationId="{76A261DB-7376-81E8-C920-5B3181EDC080}"/>
          </ac:picMkLst>
        </pc:picChg>
      </pc:sldChg>
      <pc:sldChg chg="addSp modSp new del mod setBg">
        <pc:chgData name="manila dugar" userId="eec51204a566746f" providerId="LiveId" clId="{27020FB1-049E-42D4-9EEA-E3AB47902871}" dt="2023-09-10T09:37:25.332" v="3344" actId="47"/>
        <pc:sldMkLst>
          <pc:docMk/>
          <pc:sldMk cId="1734367114" sldId="270"/>
        </pc:sldMkLst>
        <pc:spChg chg="add mod">
          <ac:chgData name="manila dugar" userId="eec51204a566746f" providerId="LiveId" clId="{27020FB1-049E-42D4-9EEA-E3AB47902871}" dt="2023-09-04T18:15:57.547" v="2147" actId="1076"/>
          <ac:spMkLst>
            <pc:docMk/>
            <pc:sldMk cId="1734367114" sldId="270"/>
            <ac:spMk id="4" creationId="{E179F61C-8987-70F4-7948-7A82364967B4}"/>
          </ac:spMkLst>
        </pc:spChg>
        <pc:picChg chg="add mod">
          <ac:chgData name="manila dugar" userId="eec51204a566746f" providerId="LiveId" clId="{27020FB1-049E-42D4-9EEA-E3AB47902871}" dt="2023-09-04T18:14:06.678" v="2115" actId="14100"/>
          <ac:picMkLst>
            <pc:docMk/>
            <pc:sldMk cId="1734367114" sldId="270"/>
            <ac:picMk id="3" creationId="{FDC5881D-E262-A4A5-6414-6C321222D347}"/>
          </ac:picMkLst>
        </pc:picChg>
      </pc:sldChg>
      <pc:sldChg chg="addSp modSp new mod setBg">
        <pc:chgData name="manila dugar" userId="eec51204a566746f" providerId="LiveId" clId="{27020FB1-049E-42D4-9EEA-E3AB47902871}" dt="2023-09-05T14:31:15.214" v="2345"/>
        <pc:sldMkLst>
          <pc:docMk/>
          <pc:sldMk cId="3197093134" sldId="271"/>
        </pc:sldMkLst>
        <pc:picChg chg="add mod">
          <ac:chgData name="manila dugar" userId="eec51204a566746f" providerId="LiveId" clId="{27020FB1-049E-42D4-9EEA-E3AB47902871}" dt="2023-09-04T18:16:48.949" v="2153" actId="14100"/>
          <ac:picMkLst>
            <pc:docMk/>
            <pc:sldMk cId="3197093134" sldId="271"/>
            <ac:picMk id="3" creationId="{7F75C6C1-9608-1B86-2093-CA582DADAD9A}"/>
          </ac:picMkLst>
        </pc:picChg>
      </pc:sldChg>
      <pc:sldChg chg="addSp modSp new mod setBg">
        <pc:chgData name="manila dugar" userId="eec51204a566746f" providerId="LiveId" clId="{27020FB1-049E-42D4-9EEA-E3AB47902871}" dt="2023-09-05T14:31:15.214" v="2345"/>
        <pc:sldMkLst>
          <pc:docMk/>
          <pc:sldMk cId="1573239769" sldId="272"/>
        </pc:sldMkLst>
        <pc:spChg chg="add mod">
          <ac:chgData name="manila dugar" userId="eec51204a566746f" providerId="LiveId" clId="{27020FB1-049E-42D4-9EEA-E3AB47902871}" dt="2023-09-05T14:30:46.955" v="2322" actId="207"/>
          <ac:spMkLst>
            <pc:docMk/>
            <pc:sldMk cId="1573239769" sldId="272"/>
            <ac:spMk id="6" creationId="{ADF49BED-10D0-BA03-B7C6-A66FA0CAC8F0}"/>
          </ac:spMkLst>
        </pc:spChg>
        <pc:picChg chg="add mod">
          <ac:chgData name="manila dugar" userId="eec51204a566746f" providerId="LiveId" clId="{27020FB1-049E-42D4-9EEA-E3AB47902871}" dt="2023-09-04T18:22:25.429" v="2285" actId="1076"/>
          <ac:picMkLst>
            <pc:docMk/>
            <pc:sldMk cId="1573239769" sldId="272"/>
            <ac:picMk id="3" creationId="{ECDADB0B-A7BD-CA44-F827-19DDF8531026}"/>
          </ac:picMkLst>
        </pc:picChg>
        <pc:picChg chg="add mod">
          <ac:chgData name="manila dugar" userId="eec51204a566746f" providerId="LiveId" clId="{27020FB1-049E-42D4-9EEA-E3AB47902871}" dt="2023-09-04T18:22:30.521" v="2286" actId="14100"/>
          <ac:picMkLst>
            <pc:docMk/>
            <pc:sldMk cId="1573239769" sldId="272"/>
            <ac:picMk id="5" creationId="{DCE3BBF0-B79B-6887-EBA6-A1FB5DD8795F}"/>
          </ac:picMkLst>
        </pc:picChg>
      </pc:sldChg>
      <pc:sldChg chg="addSp modSp new mod setBg">
        <pc:chgData name="manila dugar" userId="eec51204a566746f" providerId="LiveId" clId="{27020FB1-049E-42D4-9EEA-E3AB47902871}" dt="2023-09-05T17:35:49.896" v="3328" actId="20577"/>
        <pc:sldMkLst>
          <pc:docMk/>
          <pc:sldMk cId="3428415615" sldId="273"/>
        </pc:sldMkLst>
        <pc:spChg chg="add mod">
          <ac:chgData name="manila dugar" userId="eec51204a566746f" providerId="LiveId" clId="{27020FB1-049E-42D4-9EEA-E3AB47902871}" dt="2023-09-05T17:35:49.896" v="3328" actId="20577"/>
          <ac:spMkLst>
            <pc:docMk/>
            <pc:sldMk cId="3428415615" sldId="273"/>
            <ac:spMk id="2" creationId="{2115CAF4-46A6-CC87-42CA-AE660C2BB4AC}"/>
          </ac:spMkLst>
        </pc:spChg>
        <pc:graphicFrameChg chg="add mod">
          <ac:chgData name="manila dugar" userId="eec51204a566746f" providerId="LiveId" clId="{27020FB1-049E-42D4-9EEA-E3AB47902871}" dt="2023-09-05T14:36:08.722" v="2356" actId="931"/>
          <ac:graphicFrameMkLst>
            <pc:docMk/>
            <pc:sldMk cId="3428415615" sldId="273"/>
            <ac:graphicFrameMk id="5" creationId="{096CAABA-1828-0E8E-B583-EDCB52CD0E6C}"/>
          </ac:graphicFrameMkLst>
        </pc:graphicFrameChg>
        <pc:picChg chg="add mod">
          <ac:chgData name="manila dugar" userId="eec51204a566746f" providerId="LiveId" clId="{27020FB1-049E-42D4-9EEA-E3AB47902871}" dt="2023-09-05T14:39:18.226" v="2364" actId="1076"/>
          <ac:picMkLst>
            <pc:docMk/>
            <pc:sldMk cId="3428415615" sldId="273"/>
            <ac:picMk id="4" creationId="{4E22BCC5-D3B3-FD4E-7165-7AA0E2684FE1}"/>
          </ac:picMkLst>
        </pc:picChg>
        <pc:picChg chg="add mod">
          <ac:chgData name="manila dugar" userId="eec51204a566746f" providerId="LiveId" clId="{27020FB1-049E-42D4-9EEA-E3AB47902871}" dt="2023-09-05T14:39:04.719" v="2361" actId="1076"/>
          <ac:picMkLst>
            <pc:docMk/>
            <pc:sldMk cId="3428415615" sldId="273"/>
            <ac:picMk id="7" creationId="{9FFE1182-0A39-41C7-81DF-D16AA8FAF953}"/>
          </ac:picMkLst>
        </pc:picChg>
      </pc:sldChg>
      <pc:sldChg chg="addSp delSp modSp new del mod">
        <pc:chgData name="manila dugar" userId="eec51204a566746f" providerId="LiveId" clId="{27020FB1-049E-42D4-9EEA-E3AB47902871}" dt="2023-09-10T09:37:54.304" v="3347" actId="47"/>
        <pc:sldMkLst>
          <pc:docMk/>
          <pc:sldMk cId="1594962458" sldId="274"/>
        </pc:sldMkLst>
        <pc:spChg chg="del mod">
          <ac:chgData name="manila dugar" userId="eec51204a566746f" providerId="LiveId" clId="{27020FB1-049E-42D4-9EEA-E3AB47902871}" dt="2023-09-05T14:40:42.179" v="2367" actId="478"/>
          <ac:spMkLst>
            <pc:docMk/>
            <pc:sldMk cId="1594962458" sldId="274"/>
            <ac:spMk id="2" creationId="{1BC70A03-AB28-908F-EDF8-0B60E0B1C528}"/>
          </ac:spMkLst>
        </pc:spChg>
        <pc:spChg chg="del mod">
          <ac:chgData name="manila dugar" userId="eec51204a566746f" providerId="LiveId" clId="{27020FB1-049E-42D4-9EEA-E3AB47902871}" dt="2023-09-05T14:40:44.971" v="2369" actId="478"/>
          <ac:spMkLst>
            <pc:docMk/>
            <pc:sldMk cId="1594962458" sldId="274"/>
            <ac:spMk id="3" creationId="{0E325B5A-A22A-182A-9B04-3F5ECD6D5CEC}"/>
          </ac:spMkLst>
        </pc:spChg>
        <pc:picChg chg="add mod">
          <ac:chgData name="manila dugar" userId="eec51204a566746f" providerId="LiveId" clId="{27020FB1-049E-42D4-9EEA-E3AB47902871}" dt="2023-09-05T14:41:25.531" v="2373" actId="1076"/>
          <ac:picMkLst>
            <pc:docMk/>
            <pc:sldMk cId="1594962458" sldId="274"/>
            <ac:picMk id="5" creationId="{38ED4BAD-53EC-AC39-488D-50C7DFE23B63}"/>
          </ac:picMkLst>
        </pc:picChg>
      </pc:sldChg>
      <pc:sldChg chg="addSp delSp modSp new mod">
        <pc:chgData name="manila dugar" userId="eec51204a566746f" providerId="LiveId" clId="{27020FB1-049E-42D4-9EEA-E3AB47902871}" dt="2023-09-05T14:43:46.051" v="2383" actId="1076"/>
        <pc:sldMkLst>
          <pc:docMk/>
          <pc:sldMk cId="3775042412" sldId="275"/>
        </pc:sldMkLst>
        <pc:spChg chg="del mod">
          <ac:chgData name="manila dugar" userId="eec51204a566746f" providerId="LiveId" clId="{27020FB1-049E-42D4-9EEA-E3AB47902871}" dt="2023-09-05T14:42:34.984" v="2376" actId="478"/>
          <ac:spMkLst>
            <pc:docMk/>
            <pc:sldMk cId="3775042412" sldId="275"/>
            <ac:spMk id="2" creationId="{BCC2C706-AD57-AE02-727C-6423377BFB90}"/>
          </ac:spMkLst>
        </pc:spChg>
        <pc:spChg chg="del mod">
          <ac:chgData name="manila dugar" userId="eec51204a566746f" providerId="LiveId" clId="{27020FB1-049E-42D4-9EEA-E3AB47902871}" dt="2023-09-05T14:42:37.674" v="2378" actId="478"/>
          <ac:spMkLst>
            <pc:docMk/>
            <pc:sldMk cId="3775042412" sldId="275"/>
            <ac:spMk id="3" creationId="{1D65D6B9-409F-676E-E333-A382E2F2B8FA}"/>
          </ac:spMkLst>
        </pc:spChg>
        <pc:spChg chg="del mod">
          <ac:chgData name="manila dugar" userId="eec51204a566746f" providerId="LiveId" clId="{27020FB1-049E-42D4-9EEA-E3AB47902871}" dt="2023-09-05T14:42:40.552" v="2380" actId="478"/>
          <ac:spMkLst>
            <pc:docMk/>
            <pc:sldMk cId="3775042412" sldId="275"/>
            <ac:spMk id="4" creationId="{B4E8B41E-BB34-4282-1B11-D356EBAD9F77}"/>
          </ac:spMkLst>
        </pc:spChg>
        <pc:picChg chg="add mod">
          <ac:chgData name="manila dugar" userId="eec51204a566746f" providerId="LiveId" clId="{27020FB1-049E-42D4-9EEA-E3AB47902871}" dt="2023-09-05T14:43:46.051" v="2383" actId="1076"/>
          <ac:picMkLst>
            <pc:docMk/>
            <pc:sldMk cId="3775042412" sldId="275"/>
            <ac:picMk id="6" creationId="{68642554-792D-7F14-A4D3-5AFE72A788F1}"/>
          </ac:picMkLst>
        </pc:picChg>
      </pc:sldChg>
      <pc:sldChg chg="addSp modSp new del mod">
        <pc:chgData name="manila dugar" userId="eec51204a566746f" providerId="LiveId" clId="{27020FB1-049E-42D4-9EEA-E3AB47902871}" dt="2023-09-10T09:34:52.633" v="3340" actId="47"/>
        <pc:sldMkLst>
          <pc:docMk/>
          <pc:sldMk cId="1890098694" sldId="276"/>
        </pc:sldMkLst>
        <pc:spChg chg="add mod">
          <ac:chgData name="manila dugar" userId="eec51204a566746f" providerId="LiveId" clId="{27020FB1-049E-42D4-9EEA-E3AB47902871}" dt="2023-09-05T14:48:07.641" v="2404" actId="1076"/>
          <ac:spMkLst>
            <pc:docMk/>
            <pc:sldMk cId="1890098694" sldId="276"/>
            <ac:spMk id="2" creationId="{1AE65783-2AEB-1337-2005-F4BD3C65E903}"/>
          </ac:spMkLst>
        </pc:spChg>
        <pc:picChg chg="add mod">
          <ac:chgData name="manila dugar" userId="eec51204a566746f" providerId="LiveId" clId="{27020FB1-049E-42D4-9EEA-E3AB47902871}" dt="2023-09-05T14:48:42.424" v="2407" actId="1076"/>
          <ac:picMkLst>
            <pc:docMk/>
            <pc:sldMk cId="1890098694" sldId="276"/>
            <ac:picMk id="4" creationId="{D0E84379-B9DD-B619-E1E2-9CC30B0784E0}"/>
          </ac:picMkLst>
        </pc:picChg>
      </pc:sldChg>
      <pc:sldChg chg="addSp delSp modSp new del mod">
        <pc:chgData name="manila dugar" userId="eec51204a566746f" providerId="LiveId" clId="{27020FB1-049E-42D4-9EEA-E3AB47902871}" dt="2023-09-10T09:34:07.498" v="3339" actId="47"/>
        <pc:sldMkLst>
          <pc:docMk/>
          <pc:sldMk cId="2615119646" sldId="277"/>
        </pc:sldMkLst>
        <pc:spChg chg="add mod">
          <ac:chgData name="manila dugar" userId="eec51204a566746f" providerId="LiveId" clId="{27020FB1-049E-42D4-9EEA-E3AB47902871}" dt="2023-09-05T14:51:06.196" v="2444" actId="1076"/>
          <ac:spMkLst>
            <pc:docMk/>
            <pc:sldMk cId="2615119646" sldId="277"/>
            <ac:spMk id="2" creationId="{BA7F3787-391F-60D8-DE5C-734E4FB1AE9B}"/>
          </ac:spMkLst>
        </pc:spChg>
        <pc:picChg chg="add mod">
          <ac:chgData name="manila dugar" userId="eec51204a566746f" providerId="LiveId" clId="{27020FB1-049E-42D4-9EEA-E3AB47902871}" dt="2023-09-05T14:52:12.170" v="2452" actId="1076"/>
          <ac:picMkLst>
            <pc:docMk/>
            <pc:sldMk cId="2615119646" sldId="277"/>
            <ac:picMk id="4" creationId="{5B134AC4-56F9-AA08-1197-5AAB82270E4C}"/>
          </ac:picMkLst>
        </pc:picChg>
        <pc:picChg chg="add del mod">
          <ac:chgData name="manila dugar" userId="eec51204a566746f" providerId="LiveId" clId="{27020FB1-049E-42D4-9EEA-E3AB47902871}" dt="2023-09-05T14:52:00.870" v="2449" actId="931"/>
          <ac:picMkLst>
            <pc:docMk/>
            <pc:sldMk cId="2615119646" sldId="277"/>
            <ac:picMk id="6" creationId="{61062FEE-6D7C-360A-7222-8EC1368A7DED}"/>
          </ac:picMkLst>
        </pc:picChg>
      </pc:sldChg>
      <pc:sldChg chg="addSp delSp modSp new mod">
        <pc:chgData name="manila dugar" userId="eec51204a566746f" providerId="LiveId" clId="{27020FB1-049E-42D4-9EEA-E3AB47902871}" dt="2023-09-05T14:57:57.439" v="2528" actId="14100"/>
        <pc:sldMkLst>
          <pc:docMk/>
          <pc:sldMk cId="575908147" sldId="278"/>
        </pc:sldMkLst>
        <pc:spChg chg="mod">
          <ac:chgData name="manila dugar" userId="eec51204a566746f" providerId="LiveId" clId="{27020FB1-049E-42D4-9EEA-E3AB47902871}" dt="2023-09-05T14:53:09.917" v="2475" actId="1076"/>
          <ac:spMkLst>
            <pc:docMk/>
            <pc:sldMk cId="575908147" sldId="278"/>
            <ac:spMk id="2" creationId="{BC04F159-D7F7-911A-C059-B82ABA60C1D7}"/>
          </ac:spMkLst>
        </pc:spChg>
        <pc:spChg chg="del">
          <ac:chgData name="manila dugar" userId="eec51204a566746f" providerId="LiveId" clId="{27020FB1-049E-42D4-9EEA-E3AB47902871}" dt="2023-09-05T14:53:25.718" v="2476" actId="931"/>
          <ac:spMkLst>
            <pc:docMk/>
            <pc:sldMk cId="575908147" sldId="278"/>
            <ac:spMk id="3" creationId="{99E88D9E-2DDD-3EC4-35DD-9A205CB5BEEF}"/>
          </ac:spMkLst>
        </pc:spChg>
        <pc:spChg chg="del">
          <ac:chgData name="manila dugar" userId="eec51204a566746f" providerId="LiveId" clId="{27020FB1-049E-42D4-9EEA-E3AB47902871}" dt="2023-09-05T14:53:50.634" v="2480" actId="931"/>
          <ac:spMkLst>
            <pc:docMk/>
            <pc:sldMk cId="575908147" sldId="278"/>
            <ac:spMk id="4" creationId="{C511DAED-C1E0-9423-E352-CD59AD39ACEB}"/>
          </ac:spMkLst>
        </pc:spChg>
        <pc:picChg chg="add mod">
          <ac:chgData name="manila dugar" userId="eec51204a566746f" providerId="LiveId" clId="{27020FB1-049E-42D4-9EEA-E3AB47902871}" dt="2023-09-05T14:57:19.324" v="2520" actId="14100"/>
          <ac:picMkLst>
            <pc:docMk/>
            <pc:sldMk cId="575908147" sldId="278"/>
            <ac:picMk id="6" creationId="{4C89F3DE-3F1A-0593-4887-5D5A8B97AB9E}"/>
          </ac:picMkLst>
        </pc:picChg>
        <pc:picChg chg="add mod">
          <ac:chgData name="manila dugar" userId="eec51204a566746f" providerId="LiveId" clId="{27020FB1-049E-42D4-9EEA-E3AB47902871}" dt="2023-09-05T14:57:43.055" v="2525" actId="14100"/>
          <ac:picMkLst>
            <pc:docMk/>
            <pc:sldMk cId="575908147" sldId="278"/>
            <ac:picMk id="8" creationId="{90AC56A2-E5C1-02ED-20B9-9B602DA3FDE0}"/>
          </ac:picMkLst>
        </pc:picChg>
        <pc:picChg chg="add mod">
          <ac:chgData name="manila dugar" userId="eec51204a566746f" providerId="LiveId" clId="{27020FB1-049E-42D4-9EEA-E3AB47902871}" dt="2023-09-05T14:57:32.003" v="2522" actId="1076"/>
          <ac:picMkLst>
            <pc:docMk/>
            <pc:sldMk cId="575908147" sldId="278"/>
            <ac:picMk id="10" creationId="{DE17536B-B7F1-654F-DD8D-3280D822B7AB}"/>
          </ac:picMkLst>
        </pc:picChg>
        <pc:picChg chg="add mod">
          <ac:chgData name="manila dugar" userId="eec51204a566746f" providerId="LiveId" clId="{27020FB1-049E-42D4-9EEA-E3AB47902871}" dt="2023-09-05T14:57:57.439" v="2528" actId="14100"/>
          <ac:picMkLst>
            <pc:docMk/>
            <pc:sldMk cId="575908147" sldId="278"/>
            <ac:picMk id="12" creationId="{E65A66B1-C6FA-B1B7-05B4-1949A72AC745}"/>
          </ac:picMkLst>
        </pc:picChg>
      </pc:sldChg>
      <pc:sldChg chg="addSp delSp modSp new mod">
        <pc:chgData name="manila dugar" userId="eec51204a566746f" providerId="LiveId" clId="{27020FB1-049E-42D4-9EEA-E3AB47902871}" dt="2023-09-05T15:07:28.782" v="2537" actId="931"/>
        <pc:sldMkLst>
          <pc:docMk/>
          <pc:sldMk cId="435590641" sldId="279"/>
        </pc:sldMkLst>
        <pc:picChg chg="add mod">
          <ac:chgData name="manila dugar" userId="eec51204a566746f" providerId="LiveId" clId="{27020FB1-049E-42D4-9EEA-E3AB47902871}" dt="2023-09-05T14:59:43.274" v="2534" actId="14100"/>
          <ac:picMkLst>
            <pc:docMk/>
            <pc:sldMk cId="435590641" sldId="279"/>
            <ac:picMk id="3" creationId="{0EE79C1C-C74B-4C3A-8278-C771B4DC48F0}"/>
          </ac:picMkLst>
        </pc:picChg>
        <pc:picChg chg="add del mod">
          <ac:chgData name="manila dugar" userId="eec51204a566746f" providerId="LiveId" clId="{27020FB1-049E-42D4-9EEA-E3AB47902871}" dt="2023-09-05T15:07:28.782" v="2537" actId="931"/>
          <ac:picMkLst>
            <pc:docMk/>
            <pc:sldMk cId="435590641" sldId="279"/>
            <ac:picMk id="5" creationId="{0E552951-2D32-5967-A498-40DE65F9AE8E}"/>
          </ac:picMkLst>
        </pc:picChg>
      </pc:sldChg>
      <pc:sldChg chg="addSp delSp modSp new del mod">
        <pc:chgData name="manila dugar" userId="eec51204a566746f" providerId="LiveId" clId="{27020FB1-049E-42D4-9EEA-E3AB47902871}" dt="2023-09-10T09:34:02.464" v="3338" actId="47"/>
        <pc:sldMkLst>
          <pc:docMk/>
          <pc:sldMk cId="1477013068" sldId="280"/>
        </pc:sldMkLst>
        <pc:spChg chg="add del mod">
          <ac:chgData name="manila dugar" userId="eec51204a566746f" providerId="LiveId" clId="{27020FB1-049E-42D4-9EEA-E3AB47902871}" dt="2023-09-05T15:15:20.043" v="2573" actId="767"/>
          <ac:spMkLst>
            <pc:docMk/>
            <pc:sldMk cId="1477013068" sldId="280"/>
            <ac:spMk id="4" creationId="{51B6E545-4F93-AC34-4F0A-B1585635467D}"/>
          </ac:spMkLst>
        </pc:spChg>
        <pc:spChg chg="add del">
          <ac:chgData name="manila dugar" userId="eec51204a566746f" providerId="LiveId" clId="{27020FB1-049E-42D4-9EEA-E3AB47902871}" dt="2023-09-05T15:11:39.126" v="2546"/>
          <ac:spMkLst>
            <pc:docMk/>
            <pc:sldMk cId="1477013068" sldId="280"/>
            <ac:spMk id="5" creationId="{D50E517A-6530-D968-25C2-70B991DCC21B}"/>
          </ac:spMkLst>
        </pc:spChg>
        <pc:spChg chg="add del">
          <ac:chgData name="manila dugar" userId="eec51204a566746f" providerId="LiveId" clId="{27020FB1-049E-42D4-9EEA-E3AB47902871}" dt="2023-09-05T15:11:44.604" v="2549"/>
          <ac:spMkLst>
            <pc:docMk/>
            <pc:sldMk cId="1477013068" sldId="280"/>
            <ac:spMk id="6" creationId="{513814E5-EBE0-AF4E-9AC5-95332B32578E}"/>
          </ac:spMkLst>
        </pc:spChg>
        <pc:spChg chg="add del">
          <ac:chgData name="manila dugar" userId="eec51204a566746f" providerId="LiveId" clId="{27020FB1-049E-42D4-9EEA-E3AB47902871}" dt="2023-09-05T15:12:00.158" v="2556"/>
          <ac:spMkLst>
            <pc:docMk/>
            <pc:sldMk cId="1477013068" sldId="280"/>
            <ac:spMk id="7" creationId="{8CDBC34A-01B9-6A5F-65A1-12D59E2093A5}"/>
          </ac:spMkLst>
        </pc:spChg>
        <pc:spChg chg="add del mod">
          <ac:chgData name="manila dugar" userId="eec51204a566746f" providerId="LiveId" clId="{27020FB1-049E-42D4-9EEA-E3AB47902871}" dt="2023-09-05T15:11:59.785" v="2555"/>
          <ac:spMkLst>
            <pc:docMk/>
            <pc:sldMk cId="1477013068" sldId="280"/>
            <ac:spMk id="8" creationId="{E8055C9B-9D1D-80FE-69F1-A0CFE5D27DEC}"/>
          </ac:spMkLst>
        </pc:spChg>
        <pc:spChg chg="add del mod">
          <ac:chgData name="manila dugar" userId="eec51204a566746f" providerId="LiveId" clId="{27020FB1-049E-42D4-9EEA-E3AB47902871}" dt="2023-09-05T15:11:59.439" v="2554"/>
          <ac:spMkLst>
            <pc:docMk/>
            <pc:sldMk cId="1477013068" sldId="280"/>
            <ac:spMk id="9" creationId="{FF3B69D7-2B4D-8EDC-C2BF-B7EC4416CA34}"/>
          </ac:spMkLst>
        </pc:spChg>
        <pc:spChg chg="add del">
          <ac:chgData name="manila dugar" userId="eec51204a566746f" providerId="LiveId" clId="{27020FB1-049E-42D4-9EEA-E3AB47902871}" dt="2023-09-05T15:12:09.718" v="2559"/>
          <ac:spMkLst>
            <pc:docMk/>
            <pc:sldMk cId="1477013068" sldId="280"/>
            <ac:spMk id="10" creationId="{8964695C-4673-A881-BC48-DAB84C5109A8}"/>
          </ac:spMkLst>
        </pc:spChg>
        <pc:spChg chg="add del">
          <ac:chgData name="manila dugar" userId="eec51204a566746f" providerId="LiveId" clId="{27020FB1-049E-42D4-9EEA-E3AB47902871}" dt="2023-09-05T15:15:13.744" v="2566"/>
          <ac:spMkLst>
            <pc:docMk/>
            <pc:sldMk cId="1477013068" sldId="280"/>
            <ac:spMk id="11" creationId="{4F7C6026-17E9-7A41-4C54-08F3DA39A09D}"/>
          </ac:spMkLst>
        </pc:spChg>
        <pc:spChg chg="add del mod">
          <ac:chgData name="manila dugar" userId="eec51204a566746f" providerId="LiveId" clId="{27020FB1-049E-42D4-9EEA-E3AB47902871}" dt="2023-09-05T15:17:01.090" v="2584"/>
          <ac:spMkLst>
            <pc:docMk/>
            <pc:sldMk cId="1477013068" sldId="280"/>
            <ac:spMk id="12" creationId="{D7CBCE31-19FF-A8FC-8D41-11A6C7B0DA82}"/>
          </ac:spMkLst>
        </pc:spChg>
        <pc:spChg chg="add mod">
          <ac:chgData name="manila dugar" userId="eec51204a566746f" providerId="LiveId" clId="{27020FB1-049E-42D4-9EEA-E3AB47902871}" dt="2023-09-05T15:17:09.523" v="2585" actId="12"/>
          <ac:spMkLst>
            <pc:docMk/>
            <pc:sldMk cId="1477013068" sldId="280"/>
            <ac:spMk id="13" creationId="{B1A055FD-2DB5-C2BE-CC8E-1E5603155392}"/>
          </ac:spMkLst>
        </pc:spChg>
        <pc:picChg chg="add mod">
          <ac:chgData name="manila dugar" userId="eec51204a566746f" providerId="LiveId" clId="{27020FB1-049E-42D4-9EEA-E3AB47902871}" dt="2023-09-05T15:07:58.334" v="2541" actId="1076"/>
          <ac:picMkLst>
            <pc:docMk/>
            <pc:sldMk cId="1477013068" sldId="280"/>
            <ac:picMk id="3" creationId="{E78DD9A0-7B24-B1EF-A677-AFFF43A64571}"/>
          </ac:picMkLst>
        </pc:picChg>
      </pc:sldChg>
      <pc:sldChg chg="addSp modSp new del mod">
        <pc:chgData name="manila dugar" userId="eec51204a566746f" providerId="LiveId" clId="{27020FB1-049E-42D4-9EEA-E3AB47902871}" dt="2023-09-10T09:33:58.483" v="3337" actId="47"/>
        <pc:sldMkLst>
          <pc:docMk/>
          <pc:sldMk cId="2100250244" sldId="281"/>
        </pc:sldMkLst>
        <pc:spChg chg="add mod">
          <ac:chgData name="manila dugar" userId="eec51204a566746f" providerId="LiveId" clId="{27020FB1-049E-42D4-9EEA-E3AB47902871}" dt="2023-09-05T16:06:20.238" v="2751" actId="1076"/>
          <ac:spMkLst>
            <pc:docMk/>
            <pc:sldMk cId="2100250244" sldId="281"/>
            <ac:spMk id="6" creationId="{688D6BFF-5EE1-1FCC-EB4A-977B1A32ACF4}"/>
          </ac:spMkLst>
        </pc:spChg>
        <pc:picChg chg="add mod">
          <ac:chgData name="manila dugar" userId="eec51204a566746f" providerId="LiveId" clId="{27020FB1-049E-42D4-9EEA-E3AB47902871}" dt="2023-09-05T16:06:23.784" v="2752" actId="14100"/>
          <ac:picMkLst>
            <pc:docMk/>
            <pc:sldMk cId="2100250244" sldId="281"/>
            <ac:picMk id="3" creationId="{57F8AE2D-0694-7720-DC82-122B2C7C0E83}"/>
          </ac:picMkLst>
        </pc:picChg>
        <pc:picChg chg="add mod">
          <ac:chgData name="manila dugar" userId="eec51204a566746f" providerId="LiveId" clId="{27020FB1-049E-42D4-9EEA-E3AB47902871}" dt="2023-09-05T16:06:29.528" v="2753" actId="14100"/>
          <ac:picMkLst>
            <pc:docMk/>
            <pc:sldMk cId="2100250244" sldId="281"/>
            <ac:picMk id="5" creationId="{23597650-4887-6964-C7BD-69C3159FF858}"/>
          </ac:picMkLst>
        </pc:picChg>
      </pc:sldChg>
      <pc:sldChg chg="addSp modSp new mod ord">
        <pc:chgData name="manila dugar" userId="eec51204a566746f" providerId="LiveId" clId="{27020FB1-049E-42D4-9EEA-E3AB47902871}" dt="2023-09-05T16:11:28.341" v="2775" actId="20577"/>
        <pc:sldMkLst>
          <pc:docMk/>
          <pc:sldMk cId="3856990889" sldId="282"/>
        </pc:sldMkLst>
        <pc:spChg chg="add mod">
          <ac:chgData name="manila dugar" userId="eec51204a566746f" providerId="LiveId" clId="{27020FB1-049E-42D4-9EEA-E3AB47902871}" dt="2023-09-05T16:11:28.341" v="2775" actId="20577"/>
          <ac:spMkLst>
            <pc:docMk/>
            <pc:sldMk cId="3856990889" sldId="282"/>
            <ac:spMk id="5" creationId="{5EAFF70E-2BEE-3A57-52C8-0955836AC86D}"/>
          </ac:spMkLst>
        </pc:spChg>
        <pc:picChg chg="add mod">
          <ac:chgData name="manila dugar" userId="eec51204a566746f" providerId="LiveId" clId="{27020FB1-049E-42D4-9EEA-E3AB47902871}" dt="2023-09-05T16:10:40.258" v="2760" actId="1076"/>
          <ac:picMkLst>
            <pc:docMk/>
            <pc:sldMk cId="3856990889" sldId="282"/>
            <ac:picMk id="3" creationId="{89910787-4B55-14B2-6C92-C57A67E4DE2A}"/>
          </ac:picMkLst>
        </pc:picChg>
      </pc:sldChg>
      <pc:sldChg chg="addSp modSp new mod">
        <pc:chgData name="manila dugar" userId="eec51204a566746f" providerId="LiveId" clId="{27020FB1-049E-42D4-9EEA-E3AB47902871}" dt="2023-09-05T16:16:46.530" v="2788" actId="14100"/>
        <pc:sldMkLst>
          <pc:docMk/>
          <pc:sldMk cId="1449608342" sldId="283"/>
        </pc:sldMkLst>
        <pc:spChg chg="add mod">
          <ac:chgData name="manila dugar" userId="eec51204a566746f" providerId="LiveId" clId="{27020FB1-049E-42D4-9EEA-E3AB47902871}" dt="2023-09-05T16:16:22.079" v="2785" actId="1076"/>
          <ac:spMkLst>
            <pc:docMk/>
            <pc:sldMk cId="1449608342" sldId="283"/>
            <ac:spMk id="3" creationId="{BBDD845D-73FB-88B0-5F7E-8A3DF26FDFEB}"/>
          </ac:spMkLst>
        </pc:spChg>
        <pc:picChg chg="add mod">
          <ac:chgData name="manila dugar" userId="eec51204a566746f" providerId="LiveId" clId="{27020FB1-049E-42D4-9EEA-E3AB47902871}" dt="2023-09-05T16:16:46.530" v="2788" actId="14100"/>
          <ac:picMkLst>
            <pc:docMk/>
            <pc:sldMk cId="1449608342" sldId="283"/>
            <ac:picMk id="5" creationId="{658380CD-67E4-24A3-164F-5DD765B3089D}"/>
          </ac:picMkLst>
        </pc:picChg>
      </pc:sldChg>
      <pc:sldChg chg="addSp modSp new del mod">
        <pc:chgData name="manila dugar" userId="eec51204a566746f" providerId="LiveId" clId="{27020FB1-049E-42D4-9EEA-E3AB47902871}" dt="2023-09-10T09:37:44.870" v="3346" actId="47"/>
        <pc:sldMkLst>
          <pc:docMk/>
          <pc:sldMk cId="1135419837" sldId="284"/>
        </pc:sldMkLst>
        <pc:spChg chg="add mod">
          <ac:chgData name="manila dugar" userId="eec51204a566746f" providerId="LiveId" clId="{27020FB1-049E-42D4-9EEA-E3AB47902871}" dt="2023-09-05T16:22:44.891" v="2797" actId="1076"/>
          <ac:spMkLst>
            <pc:docMk/>
            <pc:sldMk cId="1135419837" sldId="284"/>
            <ac:spMk id="3" creationId="{EF89796F-71D4-9DEE-01C9-35102A9AD6B0}"/>
          </ac:spMkLst>
        </pc:spChg>
        <pc:picChg chg="add mod">
          <ac:chgData name="manila dugar" userId="eec51204a566746f" providerId="LiveId" clId="{27020FB1-049E-42D4-9EEA-E3AB47902871}" dt="2023-09-05T16:23:14.062" v="2803" actId="1076"/>
          <ac:picMkLst>
            <pc:docMk/>
            <pc:sldMk cId="1135419837" sldId="284"/>
            <ac:picMk id="5" creationId="{88E1D4BB-0BF6-7225-C2F8-DFC1CE395468}"/>
          </ac:picMkLst>
        </pc:picChg>
      </pc:sldChg>
      <pc:sldChg chg="addSp delSp modSp new del mod">
        <pc:chgData name="manila dugar" userId="eec51204a566746f" providerId="LiveId" clId="{27020FB1-049E-42D4-9EEA-E3AB47902871}" dt="2023-09-10T09:33:53.146" v="3336" actId="47"/>
        <pc:sldMkLst>
          <pc:docMk/>
          <pc:sldMk cId="2001161300" sldId="285"/>
        </pc:sldMkLst>
        <pc:picChg chg="add mod">
          <ac:chgData name="manila dugar" userId="eec51204a566746f" providerId="LiveId" clId="{27020FB1-049E-42D4-9EEA-E3AB47902871}" dt="2023-09-05T16:24:59.780" v="2817" actId="14100"/>
          <ac:picMkLst>
            <pc:docMk/>
            <pc:sldMk cId="2001161300" sldId="285"/>
            <ac:picMk id="3" creationId="{625CA2FE-8B23-607C-D189-29389A877663}"/>
          </ac:picMkLst>
        </pc:picChg>
        <pc:picChg chg="add del mod">
          <ac:chgData name="manila dugar" userId="eec51204a566746f" providerId="LiveId" clId="{27020FB1-049E-42D4-9EEA-E3AB47902871}" dt="2023-09-05T16:24:42.585" v="2813" actId="931"/>
          <ac:picMkLst>
            <pc:docMk/>
            <pc:sldMk cId="2001161300" sldId="285"/>
            <ac:picMk id="5" creationId="{8047F1BC-16AC-692E-CF8E-417608B74D4A}"/>
          </ac:picMkLst>
        </pc:picChg>
      </pc:sldChg>
      <pc:sldChg chg="addSp modSp new mod">
        <pc:chgData name="manila dugar" userId="eec51204a566746f" providerId="LiveId" clId="{27020FB1-049E-42D4-9EEA-E3AB47902871}" dt="2023-09-05T16:26:02.677" v="2824" actId="1076"/>
        <pc:sldMkLst>
          <pc:docMk/>
          <pc:sldMk cId="351699846" sldId="286"/>
        </pc:sldMkLst>
        <pc:picChg chg="add mod">
          <ac:chgData name="manila dugar" userId="eec51204a566746f" providerId="LiveId" clId="{27020FB1-049E-42D4-9EEA-E3AB47902871}" dt="2023-09-05T16:26:02.677" v="2824" actId="1076"/>
          <ac:picMkLst>
            <pc:docMk/>
            <pc:sldMk cId="351699846" sldId="286"/>
            <ac:picMk id="3" creationId="{35772CEC-AB8C-9A7A-98DA-E878CE27DA63}"/>
          </ac:picMkLst>
        </pc:picChg>
      </pc:sldChg>
      <pc:sldChg chg="addSp delSp modSp new mod">
        <pc:chgData name="manila dugar" userId="eec51204a566746f" providerId="LiveId" clId="{27020FB1-049E-42D4-9EEA-E3AB47902871}" dt="2023-09-05T16:28:32.412" v="2839" actId="255"/>
        <pc:sldMkLst>
          <pc:docMk/>
          <pc:sldMk cId="2032084548" sldId="287"/>
        </pc:sldMkLst>
        <pc:spChg chg="add del mod">
          <ac:chgData name="manila dugar" userId="eec51204a566746f" providerId="LiveId" clId="{27020FB1-049E-42D4-9EEA-E3AB47902871}" dt="2023-09-05T16:27:55.793" v="2830" actId="767"/>
          <ac:spMkLst>
            <pc:docMk/>
            <pc:sldMk cId="2032084548" sldId="287"/>
            <ac:spMk id="4" creationId="{69176517-91A8-1F48-EAB7-792093B39FA8}"/>
          </ac:spMkLst>
        </pc:spChg>
        <pc:spChg chg="add mod">
          <ac:chgData name="manila dugar" userId="eec51204a566746f" providerId="LiveId" clId="{27020FB1-049E-42D4-9EEA-E3AB47902871}" dt="2023-09-05T16:28:32.412" v="2839" actId="255"/>
          <ac:spMkLst>
            <pc:docMk/>
            <pc:sldMk cId="2032084548" sldId="287"/>
            <ac:spMk id="6" creationId="{DFD1E126-1136-ECA0-6D3A-AF09338591AB}"/>
          </ac:spMkLst>
        </pc:spChg>
        <pc:picChg chg="add mod">
          <ac:chgData name="manila dugar" userId="eec51204a566746f" providerId="LiveId" clId="{27020FB1-049E-42D4-9EEA-E3AB47902871}" dt="2023-09-05T16:28:00.842" v="2833" actId="14100"/>
          <ac:picMkLst>
            <pc:docMk/>
            <pc:sldMk cId="2032084548" sldId="287"/>
            <ac:picMk id="3" creationId="{AD635131-9451-6F13-DECC-0C41E7E07DA1}"/>
          </ac:picMkLst>
        </pc:picChg>
      </pc:sldChg>
      <pc:sldChg chg="addSp modSp new del mod">
        <pc:chgData name="manila dugar" userId="eec51204a566746f" providerId="LiveId" clId="{27020FB1-049E-42D4-9EEA-E3AB47902871}" dt="2023-09-10T09:33:47.060" v="3335" actId="47"/>
        <pc:sldMkLst>
          <pc:docMk/>
          <pc:sldMk cId="224982417" sldId="288"/>
        </pc:sldMkLst>
        <pc:spChg chg="add mod">
          <ac:chgData name="manila dugar" userId="eec51204a566746f" providerId="LiveId" clId="{27020FB1-049E-42D4-9EEA-E3AB47902871}" dt="2023-09-05T16:35:30.223" v="2847" actId="255"/>
          <ac:spMkLst>
            <pc:docMk/>
            <pc:sldMk cId="224982417" sldId="288"/>
            <ac:spMk id="3" creationId="{72E81DA0-D6A2-6B43-A36B-9616428BBAB2}"/>
          </ac:spMkLst>
        </pc:spChg>
        <pc:picChg chg="add mod">
          <ac:chgData name="manila dugar" userId="eec51204a566746f" providerId="LiveId" clId="{27020FB1-049E-42D4-9EEA-E3AB47902871}" dt="2023-09-05T16:35:57.572" v="2851" actId="1076"/>
          <ac:picMkLst>
            <pc:docMk/>
            <pc:sldMk cId="224982417" sldId="288"/>
            <ac:picMk id="5" creationId="{0CD7D2CE-62D7-3D65-44C2-128C2F168177}"/>
          </ac:picMkLst>
        </pc:picChg>
      </pc:sldChg>
      <pc:sldChg chg="addSp delSp modSp new del mod">
        <pc:chgData name="manila dugar" userId="eec51204a566746f" providerId="LiveId" clId="{27020FB1-049E-42D4-9EEA-E3AB47902871}" dt="2023-09-10T09:33:43.002" v="3334" actId="47"/>
        <pc:sldMkLst>
          <pc:docMk/>
          <pc:sldMk cId="82040387" sldId="289"/>
        </pc:sldMkLst>
        <pc:spChg chg="del mod">
          <ac:chgData name="manila dugar" userId="eec51204a566746f" providerId="LiveId" clId="{27020FB1-049E-42D4-9EEA-E3AB47902871}" dt="2023-09-05T16:36:43.580" v="2854" actId="478"/>
          <ac:spMkLst>
            <pc:docMk/>
            <pc:sldMk cId="82040387" sldId="289"/>
            <ac:spMk id="2" creationId="{411C96A6-21DB-1990-EE38-66E0756E8F14}"/>
          </ac:spMkLst>
        </pc:spChg>
        <pc:spChg chg="del">
          <ac:chgData name="manila dugar" userId="eec51204a566746f" providerId="LiveId" clId="{27020FB1-049E-42D4-9EEA-E3AB47902871}" dt="2023-09-05T16:36:45.575" v="2855" actId="478"/>
          <ac:spMkLst>
            <pc:docMk/>
            <pc:sldMk cId="82040387" sldId="289"/>
            <ac:spMk id="3" creationId="{59DECF47-37DD-55A2-8655-CA99D6F4F853}"/>
          </ac:spMkLst>
        </pc:spChg>
        <pc:spChg chg="del">
          <ac:chgData name="manila dugar" userId="eec51204a566746f" providerId="LiveId" clId="{27020FB1-049E-42D4-9EEA-E3AB47902871}" dt="2023-09-05T16:36:47.660" v="2856" actId="478"/>
          <ac:spMkLst>
            <pc:docMk/>
            <pc:sldMk cId="82040387" sldId="289"/>
            <ac:spMk id="4" creationId="{3FC9BCD1-F046-75EA-A9EE-B2F47AE33AFD}"/>
          </ac:spMkLst>
        </pc:spChg>
        <pc:picChg chg="add mod">
          <ac:chgData name="manila dugar" userId="eec51204a566746f" providerId="LiveId" clId="{27020FB1-049E-42D4-9EEA-E3AB47902871}" dt="2023-09-05T16:37:17.354" v="2860" actId="14100"/>
          <ac:picMkLst>
            <pc:docMk/>
            <pc:sldMk cId="82040387" sldId="289"/>
            <ac:picMk id="6" creationId="{D81870D1-17FD-16BE-B7EE-74ECF7AC3F43}"/>
          </ac:picMkLst>
        </pc:picChg>
      </pc:sldChg>
      <pc:sldChg chg="addSp delSp modSp new mod">
        <pc:chgData name="manila dugar" userId="eec51204a566746f" providerId="LiveId" clId="{27020FB1-049E-42D4-9EEA-E3AB47902871}" dt="2023-09-05T16:45:19.748" v="2883" actId="1076"/>
        <pc:sldMkLst>
          <pc:docMk/>
          <pc:sldMk cId="4260543446" sldId="290"/>
        </pc:sldMkLst>
        <pc:spChg chg="add del">
          <ac:chgData name="manila dugar" userId="eec51204a566746f" providerId="LiveId" clId="{27020FB1-049E-42D4-9EEA-E3AB47902871}" dt="2023-09-05T16:40:06.594" v="2863" actId="22"/>
          <ac:spMkLst>
            <pc:docMk/>
            <pc:sldMk cId="4260543446" sldId="290"/>
            <ac:spMk id="3" creationId="{1631D8AC-1533-9EA0-E5E2-F3D2A086E6CB}"/>
          </ac:spMkLst>
        </pc:spChg>
        <pc:spChg chg="add del">
          <ac:chgData name="manila dugar" userId="eec51204a566746f" providerId="LiveId" clId="{27020FB1-049E-42D4-9EEA-E3AB47902871}" dt="2023-09-05T16:40:17.383" v="2865" actId="22"/>
          <ac:spMkLst>
            <pc:docMk/>
            <pc:sldMk cId="4260543446" sldId="290"/>
            <ac:spMk id="5" creationId="{8CD076FD-92AF-38ED-9CC9-46D9A1309FFD}"/>
          </ac:spMkLst>
        </pc:spChg>
        <pc:spChg chg="add mod">
          <ac:chgData name="manila dugar" userId="eec51204a566746f" providerId="LiveId" clId="{27020FB1-049E-42D4-9EEA-E3AB47902871}" dt="2023-09-05T16:44:06.352" v="2873" actId="20577"/>
          <ac:spMkLst>
            <pc:docMk/>
            <pc:sldMk cId="4260543446" sldId="290"/>
            <ac:spMk id="7" creationId="{0885E4D7-365D-41C5-9D3E-04FEDB86E454}"/>
          </ac:spMkLst>
        </pc:spChg>
        <pc:picChg chg="add mod">
          <ac:chgData name="manila dugar" userId="eec51204a566746f" providerId="LiveId" clId="{27020FB1-049E-42D4-9EEA-E3AB47902871}" dt="2023-09-05T16:44:50.986" v="2877" actId="14100"/>
          <ac:picMkLst>
            <pc:docMk/>
            <pc:sldMk cId="4260543446" sldId="290"/>
            <ac:picMk id="9" creationId="{47ED08FB-F3A7-32C3-80C3-7AE353000141}"/>
          </ac:picMkLst>
        </pc:picChg>
        <pc:picChg chg="add mod">
          <ac:chgData name="manila dugar" userId="eec51204a566746f" providerId="LiveId" clId="{27020FB1-049E-42D4-9EEA-E3AB47902871}" dt="2023-09-05T16:45:19.748" v="2883" actId="1076"/>
          <ac:picMkLst>
            <pc:docMk/>
            <pc:sldMk cId="4260543446" sldId="290"/>
            <ac:picMk id="11" creationId="{624831A0-CD6C-D215-F8CE-8CAB44A75CAF}"/>
          </ac:picMkLst>
        </pc:picChg>
      </pc:sldChg>
      <pc:sldChg chg="addSp modSp new del mod ord">
        <pc:chgData name="manila dugar" userId="eec51204a566746f" providerId="LiveId" clId="{27020FB1-049E-42D4-9EEA-E3AB47902871}" dt="2023-09-10T09:37:39.824" v="3345" actId="47"/>
        <pc:sldMkLst>
          <pc:docMk/>
          <pc:sldMk cId="1205779161" sldId="291"/>
        </pc:sldMkLst>
        <pc:spChg chg="add mod">
          <ac:chgData name="manila dugar" userId="eec51204a566746f" providerId="LiveId" clId="{27020FB1-049E-42D4-9EEA-E3AB47902871}" dt="2023-09-05T16:48:34.515" v="3020" actId="207"/>
          <ac:spMkLst>
            <pc:docMk/>
            <pc:sldMk cId="1205779161" sldId="291"/>
            <ac:spMk id="4" creationId="{228B27C3-5017-05E5-C2C5-89589E4E5CB1}"/>
          </ac:spMkLst>
        </pc:spChg>
        <pc:picChg chg="add mod">
          <ac:chgData name="manila dugar" userId="eec51204a566746f" providerId="LiveId" clId="{27020FB1-049E-42D4-9EEA-E3AB47902871}" dt="2023-09-05T17:02:08.625" v="3073" actId="14100"/>
          <ac:picMkLst>
            <pc:docMk/>
            <pc:sldMk cId="1205779161" sldId="291"/>
            <ac:picMk id="3" creationId="{F12CA569-A162-44DE-10D8-967CA41E4935}"/>
          </ac:picMkLst>
        </pc:picChg>
        <pc:picChg chg="add mod">
          <ac:chgData name="manila dugar" userId="eec51204a566746f" providerId="LiveId" clId="{27020FB1-049E-42D4-9EEA-E3AB47902871}" dt="2023-09-05T17:01:56.328" v="3070" actId="1076"/>
          <ac:picMkLst>
            <pc:docMk/>
            <pc:sldMk cId="1205779161" sldId="291"/>
            <ac:picMk id="6" creationId="{61480518-F0A9-79B7-B529-F20038414366}"/>
          </ac:picMkLst>
        </pc:picChg>
      </pc:sldChg>
      <pc:sldChg chg="addSp modSp new del mod">
        <pc:chgData name="manila dugar" userId="eec51204a566746f" providerId="LiveId" clId="{27020FB1-049E-42D4-9EEA-E3AB47902871}" dt="2023-09-10T09:38:12.610" v="3348" actId="47"/>
        <pc:sldMkLst>
          <pc:docMk/>
          <pc:sldMk cId="1151485835" sldId="292"/>
        </pc:sldMkLst>
        <pc:spChg chg="add mod">
          <ac:chgData name="manila dugar" userId="eec51204a566746f" providerId="LiveId" clId="{27020FB1-049E-42D4-9EEA-E3AB47902871}" dt="2023-09-05T16:53:52.705" v="3040" actId="1076"/>
          <ac:spMkLst>
            <pc:docMk/>
            <pc:sldMk cId="1151485835" sldId="292"/>
            <ac:spMk id="3" creationId="{AC1DA902-7B21-0AF5-A072-2926D0CBD988}"/>
          </ac:spMkLst>
        </pc:spChg>
        <pc:picChg chg="add mod">
          <ac:chgData name="manila dugar" userId="eec51204a566746f" providerId="LiveId" clId="{27020FB1-049E-42D4-9EEA-E3AB47902871}" dt="2023-09-05T16:54:21.317" v="3046" actId="1076"/>
          <ac:picMkLst>
            <pc:docMk/>
            <pc:sldMk cId="1151485835" sldId="292"/>
            <ac:picMk id="5" creationId="{FCAB394D-9E1A-041B-34A9-EB549585765C}"/>
          </ac:picMkLst>
        </pc:picChg>
      </pc:sldChg>
      <pc:sldChg chg="addSp modSp new mod">
        <pc:chgData name="manila dugar" userId="eec51204a566746f" providerId="LiveId" clId="{27020FB1-049E-42D4-9EEA-E3AB47902871}" dt="2023-09-05T16:57:40.441" v="3050" actId="1076"/>
        <pc:sldMkLst>
          <pc:docMk/>
          <pc:sldMk cId="2843816153" sldId="293"/>
        </pc:sldMkLst>
        <pc:picChg chg="add mod">
          <ac:chgData name="manila dugar" userId="eec51204a566746f" providerId="LiveId" clId="{27020FB1-049E-42D4-9EEA-E3AB47902871}" dt="2023-09-05T16:57:40.441" v="3050" actId="1076"/>
          <ac:picMkLst>
            <pc:docMk/>
            <pc:sldMk cId="2843816153" sldId="293"/>
            <ac:picMk id="3" creationId="{BC2CABFC-EDD5-EF0C-10DA-F467AB0BA2FC}"/>
          </ac:picMkLst>
        </pc:picChg>
      </pc:sldChg>
      <pc:sldChg chg="addSp modSp new mod">
        <pc:chgData name="manila dugar" userId="eec51204a566746f" providerId="LiveId" clId="{27020FB1-049E-42D4-9EEA-E3AB47902871}" dt="2023-09-05T17:00:55.035" v="3063" actId="255"/>
        <pc:sldMkLst>
          <pc:docMk/>
          <pc:sldMk cId="348799396" sldId="294"/>
        </pc:sldMkLst>
        <pc:spChg chg="add mod">
          <ac:chgData name="manila dugar" userId="eec51204a566746f" providerId="LiveId" clId="{27020FB1-049E-42D4-9EEA-E3AB47902871}" dt="2023-09-05T17:00:55.035" v="3063" actId="255"/>
          <ac:spMkLst>
            <pc:docMk/>
            <pc:sldMk cId="348799396" sldId="294"/>
            <ac:spMk id="5" creationId="{E14EF971-CBE5-F341-9F25-C2FD160961EE}"/>
          </ac:spMkLst>
        </pc:spChg>
        <pc:picChg chg="add mod">
          <ac:chgData name="manila dugar" userId="eec51204a566746f" providerId="LiveId" clId="{27020FB1-049E-42D4-9EEA-E3AB47902871}" dt="2023-09-05T17:00:28.050" v="3058" actId="14100"/>
          <ac:picMkLst>
            <pc:docMk/>
            <pc:sldMk cId="348799396" sldId="294"/>
            <ac:picMk id="3" creationId="{1033C263-DF1A-DE20-4B3A-129D7C27580C}"/>
          </ac:picMkLst>
        </pc:picChg>
      </pc:sldChg>
      <pc:sldChg chg="new del">
        <pc:chgData name="manila dugar" userId="eec51204a566746f" providerId="LiveId" clId="{27020FB1-049E-42D4-9EEA-E3AB47902871}" dt="2023-09-05T17:37:19.274" v="3329" actId="47"/>
        <pc:sldMkLst>
          <pc:docMk/>
          <pc:sldMk cId="3447084479" sldId="295"/>
        </pc:sldMkLst>
      </pc:sldChg>
      <pc:sldChg chg="addSp modSp new mod ord">
        <pc:chgData name="manila dugar" userId="eec51204a566746f" providerId="LiveId" clId="{27020FB1-049E-42D4-9EEA-E3AB47902871}" dt="2023-09-05T17:31:18.195" v="3267"/>
        <pc:sldMkLst>
          <pc:docMk/>
          <pc:sldMk cId="2689458254" sldId="296"/>
        </pc:sldMkLst>
        <pc:spChg chg="add mod">
          <ac:chgData name="manila dugar" userId="eec51204a566746f" providerId="LiveId" clId="{27020FB1-049E-42D4-9EEA-E3AB47902871}" dt="2023-09-05T17:18:56.682" v="3116" actId="1076"/>
          <ac:spMkLst>
            <pc:docMk/>
            <pc:sldMk cId="2689458254" sldId="296"/>
            <ac:spMk id="2" creationId="{2010CFAB-EB30-C182-7574-97CC29F74713}"/>
          </ac:spMkLst>
        </pc:spChg>
        <pc:picChg chg="add mod">
          <ac:chgData name="manila dugar" userId="eec51204a566746f" providerId="LiveId" clId="{27020FB1-049E-42D4-9EEA-E3AB47902871}" dt="2023-09-05T17:19:29.683" v="3122" actId="14100"/>
          <ac:picMkLst>
            <pc:docMk/>
            <pc:sldMk cId="2689458254" sldId="296"/>
            <ac:picMk id="4" creationId="{5AAFB3C2-093F-7B93-114B-14ABC7D62080}"/>
          </ac:picMkLst>
        </pc:picChg>
      </pc:sldChg>
      <pc:sldChg chg="addSp delSp modSp new del mod ord">
        <pc:chgData name="manila dugar" userId="eec51204a566746f" providerId="LiveId" clId="{27020FB1-049E-42D4-9EEA-E3AB47902871}" dt="2023-09-10T09:33:33.741" v="3333" actId="47"/>
        <pc:sldMkLst>
          <pc:docMk/>
          <pc:sldMk cId="2864614982" sldId="297"/>
        </pc:sldMkLst>
        <pc:picChg chg="add mod">
          <ac:chgData name="manila dugar" userId="eec51204a566746f" providerId="LiveId" clId="{27020FB1-049E-42D4-9EEA-E3AB47902871}" dt="2023-09-05T17:23:29.628" v="3170" actId="1076"/>
          <ac:picMkLst>
            <pc:docMk/>
            <pc:sldMk cId="2864614982" sldId="297"/>
            <ac:picMk id="3" creationId="{46455BED-8156-4F3E-AED9-E54E2882C09D}"/>
          </ac:picMkLst>
        </pc:picChg>
        <pc:picChg chg="add mod">
          <ac:chgData name="manila dugar" userId="eec51204a566746f" providerId="LiveId" clId="{27020FB1-049E-42D4-9EEA-E3AB47902871}" dt="2023-09-05T17:23:54.302" v="3175" actId="14100"/>
          <ac:picMkLst>
            <pc:docMk/>
            <pc:sldMk cId="2864614982" sldId="297"/>
            <ac:picMk id="5" creationId="{C6ABF13D-C0A5-7D86-EFFC-A850E228C2A3}"/>
          </ac:picMkLst>
        </pc:picChg>
        <pc:picChg chg="add mod">
          <ac:chgData name="manila dugar" userId="eec51204a566746f" providerId="LiveId" clId="{27020FB1-049E-42D4-9EEA-E3AB47902871}" dt="2023-09-05T17:23:26.899" v="3169" actId="14100"/>
          <ac:picMkLst>
            <pc:docMk/>
            <pc:sldMk cId="2864614982" sldId="297"/>
            <ac:picMk id="7" creationId="{44C9C694-FDE8-7A20-C331-774DB4D06F3C}"/>
          </ac:picMkLst>
        </pc:picChg>
        <pc:picChg chg="add mod">
          <ac:chgData name="manila dugar" userId="eec51204a566746f" providerId="LiveId" clId="{27020FB1-049E-42D4-9EEA-E3AB47902871}" dt="2023-09-05T17:23:22.716" v="3167" actId="14100"/>
          <ac:picMkLst>
            <pc:docMk/>
            <pc:sldMk cId="2864614982" sldId="297"/>
            <ac:picMk id="9" creationId="{36F7BD88-346F-4E83-884E-6CE6B29632F9}"/>
          </ac:picMkLst>
        </pc:picChg>
        <pc:picChg chg="add del mod">
          <ac:chgData name="manila dugar" userId="eec51204a566746f" providerId="LiveId" clId="{27020FB1-049E-42D4-9EEA-E3AB47902871}" dt="2023-09-05T17:22:09.003" v="3147" actId="931"/>
          <ac:picMkLst>
            <pc:docMk/>
            <pc:sldMk cId="2864614982" sldId="297"/>
            <ac:picMk id="11" creationId="{52E966D1-84AB-2A50-2DE9-871236D76FF6}"/>
          </ac:picMkLst>
        </pc:picChg>
        <pc:picChg chg="add mod">
          <ac:chgData name="manila dugar" userId="eec51204a566746f" providerId="LiveId" clId="{27020FB1-049E-42D4-9EEA-E3AB47902871}" dt="2023-09-05T17:24:03.454" v="3178" actId="14100"/>
          <ac:picMkLst>
            <pc:docMk/>
            <pc:sldMk cId="2864614982" sldId="297"/>
            <ac:picMk id="13" creationId="{1B8EB74C-E676-CD88-26BB-51BA1830BC01}"/>
          </ac:picMkLst>
        </pc:picChg>
      </pc:sldChg>
      <pc:sldChg chg="addSp modSp new del mod ord">
        <pc:chgData name="manila dugar" userId="eec51204a566746f" providerId="LiveId" clId="{27020FB1-049E-42D4-9EEA-E3AB47902871}" dt="2023-09-10T09:33:32.203" v="3332" actId="47"/>
        <pc:sldMkLst>
          <pc:docMk/>
          <pc:sldMk cId="3448100464" sldId="298"/>
        </pc:sldMkLst>
        <pc:picChg chg="add mod">
          <ac:chgData name="manila dugar" userId="eec51204a566746f" providerId="LiveId" clId="{27020FB1-049E-42D4-9EEA-E3AB47902871}" dt="2023-09-05T17:25:00.337" v="3187" actId="1076"/>
          <ac:picMkLst>
            <pc:docMk/>
            <pc:sldMk cId="3448100464" sldId="298"/>
            <ac:picMk id="3" creationId="{32FEEDDF-0581-242B-8926-491FAF043FB0}"/>
          </ac:picMkLst>
        </pc:picChg>
        <pc:picChg chg="add mod">
          <ac:chgData name="manila dugar" userId="eec51204a566746f" providerId="LiveId" clId="{27020FB1-049E-42D4-9EEA-E3AB47902871}" dt="2023-09-05T17:25:23.076" v="3192" actId="14100"/>
          <ac:picMkLst>
            <pc:docMk/>
            <pc:sldMk cId="3448100464" sldId="298"/>
            <ac:picMk id="5" creationId="{446034DA-E6B8-3756-C3A8-0947E1EDDB06}"/>
          </ac:picMkLst>
        </pc:picChg>
      </pc:sldChg>
      <pc:sldChg chg="addSp delSp modSp new del mod ord">
        <pc:chgData name="manila dugar" userId="eec51204a566746f" providerId="LiveId" clId="{27020FB1-049E-42D4-9EEA-E3AB47902871}" dt="2023-09-10T09:33:28.537" v="3331" actId="47"/>
        <pc:sldMkLst>
          <pc:docMk/>
          <pc:sldMk cId="4140874965" sldId="299"/>
        </pc:sldMkLst>
        <pc:picChg chg="add del mod">
          <ac:chgData name="manila dugar" userId="eec51204a566746f" providerId="LiveId" clId="{27020FB1-049E-42D4-9EEA-E3AB47902871}" dt="2023-09-10T09:33:26.679" v="3330" actId="478"/>
          <ac:picMkLst>
            <pc:docMk/>
            <pc:sldMk cId="4140874965" sldId="299"/>
            <ac:picMk id="3" creationId="{C119ACE3-7A4A-6026-99D0-520FD54FB062}"/>
          </ac:picMkLst>
        </pc:picChg>
      </pc:sldChg>
      <pc:sldChg chg="addSp modSp new mod ord">
        <pc:chgData name="manila dugar" userId="eec51204a566746f" providerId="LiveId" clId="{27020FB1-049E-42D4-9EEA-E3AB47902871}" dt="2023-09-05T17:31:06.036" v="3265"/>
        <pc:sldMkLst>
          <pc:docMk/>
          <pc:sldMk cId="3194219838" sldId="300"/>
        </pc:sldMkLst>
        <pc:spChg chg="add mod">
          <ac:chgData name="manila dugar" userId="eec51204a566746f" providerId="LiveId" clId="{27020FB1-049E-42D4-9EEA-E3AB47902871}" dt="2023-09-05T17:27:03.691" v="3240" actId="1076"/>
          <ac:spMkLst>
            <pc:docMk/>
            <pc:sldMk cId="3194219838" sldId="300"/>
            <ac:spMk id="2" creationId="{B234197E-A89C-8692-6744-C2D2A6833128}"/>
          </ac:spMkLst>
        </pc:spChg>
        <pc:picChg chg="add mod">
          <ac:chgData name="manila dugar" userId="eec51204a566746f" providerId="LiveId" clId="{27020FB1-049E-42D4-9EEA-E3AB47902871}" dt="2023-09-05T17:28:05.958" v="3244" actId="1076"/>
          <ac:picMkLst>
            <pc:docMk/>
            <pc:sldMk cId="3194219838" sldId="300"/>
            <ac:picMk id="4" creationId="{B0F70EA7-4264-0E28-B688-D835BA16BEF4}"/>
          </ac:picMkLst>
        </pc:picChg>
      </pc:sldChg>
      <pc:sldChg chg="delSp modSp new mod ord">
        <pc:chgData name="manila dugar" userId="eec51204a566746f" providerId="LiveId" clId="{27020FB1-049E-42D4-9EEA-E3AB47902871}" dt="2023-09-05T17:30:59.691" v="3263"/>
        <pc:sldMkLst>
          <pc:docMk/>
          <pc:sldMk cId="2549615439" sldId="301"/>
        </pc:sldMkLst>
        <pc:spChg chg="mod">
          <ac:chgData name="manila dugar" userId="eec51204a566746f" providerId="LiveId" clId="{27020FB1-049E-42D4-9EEA-E3AB47902871}" dt="2023-09-05T17:29:01.561" v="3259" actId="1076"/>
          <ac:spMkLst>
            <pc:docMk/>
            <pc:sldMk cId="2549615439" sldId="301"/>
            <ac:spMk id="2" creationId="{EE7B7F5D-D468-3F84-8DBF-24233D9723A1}"/>
          </ac:spMkLst>
        </pc:spChg>
        <pc:spChg chg="del mod">
          <ac:chgData name="manila dugar" userId="eec51204a566746f" providerId="LiveId" clId="{27020FB1-049E-42D4-9EEA-E3AB47902871}" dt="2023-09-05T17:28:29.430" v="3247" actId="478"/>
          <ac:spMkLst>
            <pc:docMk/>
            <pc:sldMk cId="2549615439" sldId="301"/>
            <ac:spMk id="3" creationId="{53422B59-21BF-3F97-6F89-434D80A4D7C3}"/>
          </ac:spMkLst>
        </pc:spChg>
      </pc:sldChg>
      <pc:sldChg chg="addSp modSp new mod ord">
        <pc:chgData name="manila dugar" userId="eec51204a566746f" providerId="LiveId" clId="{27020FB1-049E-42D4-9EEA-E3AB47902871}" dt="2023-09-05T17:35:34.848" v="3297" actId="14100"/>
        <pc:sldMkLst>
          <pc:docMk/>
          <pc:sldMk cId="1262453267" sldId="302"/>
        </pc:sldMkLst>
        <pc:spChg chg="add mod">
          <ac:chgData name="manila dugar" userId="eec51204a566746f" providerId="LiveId" clId="{27020FB1-049E-42D4-9EEA-E3AB47902871}" dt="2023-09-05T17:34:43.104" v="3292" actId="1076"/>
          <ac:spMkLst>
            <pc:docMk/>
            <pc:sldMk cId="1262453267" sldId="302"/>
            <ac:spMk id="2" creationId="{ADDF245A-A898-6706-9376-E8A7C62BE45F}"/>
          </ac:spMkLst>
        </pc:spChg>
        <pc:picChg chg="add mod">
          <ac:chgData name="manila dugar" userId="eec51204a566746f" providerId="LiveId" clId="{27020FB1-049E-42D4-9EEA-E3AB47902871}" dt="2023-09-05T17:35:34.848" v="3297" actId="14100"/>
          <ac:picMkLst>
            <pc:docMk/>
            <pc:sldMk cId="1262453267" sldId="302"/>
            <ac:picMk id="4" creationId="{A4A1E24C-A19A-C8EF-D027-0B076F2B3617}"/>
          </ac:picMkLst>
        </pc:picChg>
      </pc:sldChg>
      <pc:sldMasterChg chg="setBg modSldLayout">
        <pc:chgData name="manila dugar" userId="eec51204a566746f" providerId="LiveId" clId="{27020FB1-049E-42D4-9EEA-E3AB47902871}" dt="2023-09-05T14:31:15.214" v="2345"/>
        <pc:sldMasterMkLst>
          <pc:docMk/>
          <pc:sldMasterMk cId="3543860112" sldId="2147483648"/>
        </pc:sldMasterMkLst>
        <pc:sldLayoutChg chg="setBg">
          <pc:chgData name="manila dugar" userId="eec51204a566746f" providerId="LiveId" clId="{27020FB1-049E-42D4-9EEA-E3AB47902871}" dt="2023-09-05T14:31:15.214" v="2345"/>
          <pc:sldLayoutMkLst>
            <pc:docMk/>
            <pc:sldMasterMk cId="3543860112" sldId="2147483648"/>
            <pc:sldLayoutMk cId="868623563" sldId="2147483649"/>
          </pc:sldLayoutMkLst>
        </pc:sldLayoutChg>
        <pc:sldLayoutChg chg="setBg">
          <pc:chgData name="manila dugar" userId="eec51204a566746f" providerId="LiveId" clId="{27020FB1-049E-42D4-9EEA-E3AB47902871}" dt="2023-09-05T14:31:15.214" v="2345"/>
          <pc:sldLayoutMkLst>
            <pc:docMk/>
            <pc:sldMasterMk cId="3543860112" sldId="2147483648"/>
            <pc:sldLayoutMk cId="3121989680" sldId="2147483650"/>
          </pc:sldLayoutMkLst>
        </pc:sldLayoutChg>
        <pc:sldLayoutChg chg="setBg">
          <pc:chgData name="manila dugar" userId="eec51204a566746f" providerId="LiveId" clId="{27020FB1-049E-42D4-9EEA-E3AB47902871}" dt="2023-09-05T14:31:15.214" v="2345"/>
          <pc:sldLayoutMkLst>
            <pc:docMk/>
            <pc:sldMasterMk cId="3543860112" sldId="2147483648"/>
            <pc:sldLayoutMk cId="92225801" sldId="2147483651"/>
          </pc:sldLayoutMkLst>
        </pc:sldLayoutChg>
        <pc:sldLayoutChg chg="setBg">
          <pc:chgData name="manila dugar" userId="eec51204a566746f" providerId="LiveId" clId="{27020FB1-049E-42D4-9EEA-E3AB47902871}" dt="2023-09-05T14:31:15.214" v="2345"/>
          <pc:sldLayoutMkLst>
            <pc:docMk/>
            <pc:sldMasterMk cId="3543860112" sldId="2147483648"/>
            <pc:sldLayoutMk cId="2461681219" sldId="2147483652"/>
          </pc:sldLayoutMkLst>
        </pc:sldLayoutChg>
        <pc:sldLayoutChg chg="setBg">
          <pc:chgData name="manila dugar" userId="eec51204a566746f" providerId="LiveId" clId="{27020FB1-049E-42D4-9EEA-E3AB47902871}" dt="2023-09-05T14:31:15.214" v="2345"/>
          <pc:sldLayoutMkLst>
            <pc:docMk/>
            <pc:sldMasterMk cId="3543860112" sldId="2147483648"/>
            <pc:sldLayoutMk cId="1129537155" sldId="2147483653"/>
          </pc:sldLayoutMkLst>
        </pc:sldLayoutChg>
        <pc:sldLayoutChg chg="setBg">
          <pc:chgData name="manila dugar" userId="eec51204a566746f" providerId="LiveId" clId="{27020FB1-049E-42D4-9EEA-E3AB47902871}" dt="2023-09-05T14:31:15.214" v="2345"/>
          <pc:sldLayoutMkLst>
            <pc:docMk/>
            <pc:sldMasterMk cId="3543860112" sldId="2147483648"/>
            <pc:sldLayoutMk cId="1700961292" sldId="2147483654"/>
          </pc:sldLayoutMkLst>
        </pc:sldLayoutChg>
        <pc:sldLayoutChg chg="setBg">
          <pc:chgData name="manila dugar" userId="eec51204a566746f" providerId="LiveId" clId="{27020FB1-049E-42D4-9EEA-E3AB47902871}" dt="2023-09-05T14:31:15.214" v="2345"/>
          <pc:sldLayoutMkLst>
            <pc:docMk/>
            <pc:sldMasterMk cId="3543860112" sldId="2147483648"/>
            <pc:sldLayoutMk cId="1252680236" sldId="2147483655"/>
          </pc:sldLayoutMkLst>
        </pc:sldLayoutChg>
        <pc:sldLayoutChg chg="setBg">
          <pc:chgData name="manila dugar" userId="eec51204a566746f" providerId="LiveId" clId="{27020FB1-049E-42D4-9EEA-E3AB47902871}" dt="2023-09-05T14:31:15.214" v="2345"/>
          <pc:sldLayoutMkLst>
            <pc:docMk/>
            <pc:sldMasterMk cId="3543860112" sldId="2147483648"/>
            <pc:sldLayoutMk cId="3332565980" sldId="2147483656"/>
          </pc:sldLayoutMkLst>
        </pc:sldLayoutChg>
        <pc:sldLayoutChg chg="setBg">
          <pc:chgData name="manila dugar" userId="eec51204a566746f" providerId="LiveId" clId="{27020FB1-049E-42D4-9EEA-E3AB47902871}" dt="2023-09-05T14:31:15.214" v="2345"/>
          <pc:sldLayoutMkLst>
            <pc:docMk/>
            <pc:sldMasterMk cId="3543860112" sldId="2147483648"/>
            <pc:sldLayoutMk cId="3250488720" sldId="2147483657"/>
          </pc:sldLayoutMkLst>
        </pc:sldLayoutChg>
        <pc:sldLayoutChg chg="setBg">
          <pc:chgData name="manila dugar" userId="eec51204a566746f" providerId="LiveId" clId="{27020FB1-049E-42D4-9EEA-E3AB47902871}" dt="2023-09-05T14:31:15.214" v="2345"/>
          <pc:sldLayoutMkLst>
            <pc:docMk/>
            <pc:sldMasterMk cId="3543860112" sldId="2147483648"/>
            <pc:sldLayoutMk cId="1000572457" sldId="2147483658"/>
          </pc:sldLayoutMkLst>
        </pc:sldLayoutChg>
        <pc:sldLayoutChg chg="setBg">
          <pc:chgData name="manila dugar" userId="eec51204a566746f" providerId="LiveId" clId="{27020FB1-049E-42D4-9EEA-E3AB47902871}" dt="2023-09-05T14:31:15.214" v="2345"/>
          <pc:sldLayoutMkLst>
            <pc:docMk/>
            <pc:sldMasterMk cId="3543860112" sldId="2147483648"/>
            <pc:sldLayoutMk cId="917389567"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806D-9F41-19D1-C70D-0A4C4BA77A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1F33CA-6D74-26EB-D135-2877EAFF27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4E1D30-AFB3-1C02-7394-7AC79AC8BDCA}"/>
              </a:ext>
            </a:extLst>
          </p:cNvPr>
          <p:cNvSpPr>
            <a:spLocks noGrp="1"/>
          </p:cNvSpPr>
          <p:nvPr>
            <p:ph type="dt" sz="half" idx="10"/>
          </p:nvPr>
        </p:nvSpPr>
        <p:spPr/>
        <p:txBody>
          <a:bodyPr/>
          <a:lstStyle/>
          <a:p>
            <a:fld id="{A9ECEE71-0C76-4106-AC2E-57F80BB7C68E}" type="datetimeFigureOut">
              <a:rPr lang="en-IN" smtClean="0"/>
              <a:t>10-09-2023</a:t>
            </a:fld>
            <a:endParaRPr lang="en-IN"/>
          </a:p>
        </p:txBody>
      </p:sp>
      <p:sp>
        <p:nvSpPr>
          <p:cNvPr id="5" name="Footer Placeholder 4">
            <a:extLst>
              <a:ext uri="{FF2B5EF4-FFF2-40B4-BE49-F238E27FC236}">
                <a16:creationId xmlns:a16="http://schemas.microsoft.com/office/drawing/2014/main" id="{E57A7B8C-E910-282C-EEC3-FC566A504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5E64B0-F393-FF86-B57B-52982368AAB2}"/>
              </a:ext>
            </a:extLst>
          </p:cNvPr>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868623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A54E-1C9E-9B5E-B117-5AD7608B35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1E1104-BBF2-8CE2-5E0A-8C11085A84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AEEA2A-F11A-2B6E-608F-EB7B42946C6F}"/>
              </a:ext>
            </a:extLst>
          </p:cNvPr>
          <p:cNvSpPr>
            <a:spLocks noGrp="1"/>
          </p:cNvSpPr>
          <p:nvPr>
            <p:ph type="dt" sz="half" idx="10"/>
          </p:nvPr>
        </p:nvSpPr>
        <p:spPr/>
        <p:txBody>
          <a:bodyPr/>
          <a:lstStyle/>
          <a:p>
            <a:fld id="{A9ECEE71-0C76-4106-AC2E-57F80BB7C68E}" type="datetimeFigureOut">
              <a:rPr lang="en-IN" smtClean="0"/>
              <a:t>10-09-2023</a:t>
            </a:fld>
            <a:endParaRPr lang="en-IN"/>
          </a:p>
        </p:txBody>
      </p:sp>
      <p:sp>
        <p:nvSpPr>
          <p:cNvPr id="5" name="Footer Placeholder 4">
            <a:extLst>
              <a:ext uri="{FF2B5EF4-FFF2-40B4-BE49-F238E27FC236}">
                <a16:creationId xmlns:a16="http://schemas.microsoft.com/office/drawing/2014/main" id="{44136ABB-8ACB-C4EF-E18E-13BAD16709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EFFFED-8DCB-2F7F-3535-785C237F390B}"/>
              </a:ext>
            </a:extLst>
          </p:cNvPr>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100057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6B09D9-BAA8-9271-9FDD-24D18D1182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4B6A1C-55D1-6B42-1303-68E69F26CE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E67B87-BA3E-FD96-C302-53C333E51C79}"/>
              </a:ext>
            </a:extLst>
          </p:cNvPr>
          <p:cNvSpPr>
            <a:spLocks noGrp="1"/>
          </p:cNvSpPr>
          <p:nvPr>
            <p:ph type="dt" sz="half" idx="10"/>
          </p:nvPr>
        </p:nvSpPr>
        <p:spPr/>
        <p:txBody>
          <a:bodyPr/>
          <a:lstStyle/>
          <a:p>
            <a:fld id="{A9ECEE71-0C76-4106-AC2E-57F80BB7C68E}" type="datetimeFigureOut">
              <a:rPr lang="en-IN" smtClean="0"/>
              <a:t>10-09-2023</a:t>
            </a:fld>
            <a:endParaRPr lang="en-IN"/>
          </a:p>
        </p:txBody>
      </p:sp>
      <p:sp>
        <p:nvSpPr>
          <p:cNvPr id="5" name="Footer Placeholder 4">
            <a:extLst>
              <a:ext uri="{FF2B5EF4-FFF2-40B4-BE49-F238E27FC236}">
                <a16:creationId xmlns:a16="http://schemas.microsoft.com/office/drawing/2014/main" id="{1A7B910E-D027-DF86-37F5-F6C49B8F06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07DF1-D531-45FF-A7F0-BE5EDC8F67A9}"/>
              </a:ext>
            </a:extLst>
          </p:cNvPr>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91738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CC78-D81F-28B9-8554-8A4399D705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6F8CC3-FA3D-E287-7681-C3E3FD2345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88BE31-4742-7EC0-DC6B-B45F1C4591E8}"/>
              </a:ext>
            </a:extLst>
          </p:cNvPr>
          <p:cNvSpPr>
            <a:spLocks noGrp="1"/>
          </p:cNvSpPr>
          <p:nvPr>
            <p:ph type="dt" sz="half" idx="10"/>
          </p:nvPr>
        </p:nvSpPr>
        <p:spPr/>
        <p:txBody>
          <a:bodyPr/>
          <a:lstStyle/>
          <a:p>
            <a:fld id="{A9ECEE71-0C76-4106-AC2E-57F80BB7C68E}" type="datetimeFigureOut">
              <a:rPr lang="en-IN" smtClean="0"/>
              <a:t>10-09-2023</a:t>
            </a:fld>
            <a:endParaRPr lang="en-IN"/>
          </a:p>
        </p:txBody>
      </p:sp>
      <p:sp>
        <p:nvSpPr>
          <p:cNvPr id="5" name="Footer Placeholder 4">
            <a:extLst>
              <a:ext uri="{FF2B5EF4-FFF2-40B4-BE49-F238E27FC236}">
                <a16:creationId xmlns:a16="http://schemas.microsoft.com/office/drawing/2014/main" id="{100CCC4E-D5E3-67AF-B61C-C69A8D7974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BE2D17-93B0-7076-C677-6162D9345EB3}"/>
              </a:ext>
            </a:extLst>
          </p:cNvPr>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312198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C283-3F15-152D-CF0D-6B2B5535E6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34F1D6-5239-069E-97D8-ABE6C2E18E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0BBC53-9082-17D2-202E-270A50E6B726}"/>
              </a:ext>
            </a:extLst>
          </p:cNvPr>
          <p:cNvSpPr>
            <a:spLocks noGrp="1"/>
          </p:cNvSpPr>
          <p:nvPr>
            <p:ph type="dt" sz="half" idx="10"/>
          </p:nvPr>
        </p:nvSpPr>
        <p:spPr/>
        <p:txBody>
          <a:bodyPr/>
          <a:lstStyle/>
          <a:p>
            <a:fld id="{A9ECEE71-0C76-4106-AC2E-57F80BB7C68E}" type="datetimeFigureOut">
              <a:rPr lang="en-IN" smtClean="0"/>
              <a:t>10-09-2023</a:t>
            </a:fld>
            <a:endParaRPr lang="en-IN"/>
          </a:p>
        </p:txBody>
      </p:sp>
      <p:sp>
        <p:nvSpPr>
          <p:cNvPr id="5" name="Footer Placeholder 4">
            <a:extLst>
              <a:ext uri="{FF2B5EF4-FFF2-40B4-BE49-F238E27FC236}">
                <a16:creationId xmlns:a16="http://schemas.microsoft.com/office/drawing/2014/main" id="{2D767AFF-7FA1-6453-E411-2FF92CF7F0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49C169-BBA8-1101-8F6E-702855BDBD63}"/>
              </a:ext>
            </a:extLst>
          </p:cNvPr>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9222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757F-827E-CFAC-09B1-B6F6A32AEF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C6984B-6354-D373-8996-B52270665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08E67E-6DE2-D4D2-EE10-D142C38910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7FFD18-A492-3B5B-827D-7E1C2AED5844}"/>
              </a:ext>
            </a:extLst>
          </p:cNvPr>
          <p:cNvSpPr>
            <a:spLocks noGrp="1"/>
          </p:cNvSpPr>
          <p:nvPr>
            <p:ph type="dt" sz="half" idx="10"/>
          </p:nvPr>
        </p:nvSpPr>
        <p:spPr/>
        <p:txBody>
          <a:bodyPr/>
          <a:lstStyle/>
          <a:p>
            <a:fld id="{A9ECEE71-0C76-4106-AC2E-57F80BB7C68E}" type="datetimeFigureOut">
              <a:rPr lang="en-IN" smtClean="0"/>
              <a:t>10-09-2023</a:t>
            </a:fld>
            <a:endParaRPr lang="en-IN"/>
          </a:p>
        </p:txBody>
      </p:sp>
      <p:sp>
        <p:nvSpPr>
          <p:cNvPr id="6" name="Footer Placeholder 5">
            <a:extLst>
              <a:ext uri="{FF2B5EF4-FFF2-40B4-BE49-F238E27FC236}">
                <a16:creationId xmlns:a16="http://schemas.microsoft.com/office/drawing/2014/main" id="{C93A844F-7F71-0BDE-5A5D-5C6296BA29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4DEF28-639D-F47C-3476-A9F58884AC3C}"/>
              </a:ext>
            </a:extLst>
          </p:cNvPr>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246168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89D0-E9CB-46A1-3F3C-AF1C7A9909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1C9329-ED84-BCA8-CDCD-E4C2DB4B7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238A06-8C04-F0EB-2930-4854FF4629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C33593-9A0B-03E6-7487-0E2F631308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0E5EDD-D5B0-2E6F-F072-01AF162D8B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61FEBC-0F78-5DAA-6BDF-760AE212BE19}"/>
              </a:ext>
            </a:extLst>
          </p:cNvPr>
          <p:cNvSpPr>
            <a:spLocks noGrp="1"/>
          </p:cNvSpPr>
          <p:nvPr>
            <p:ph type="dt" sz="half" idx="10"/>
          </p:nvPr>
        </p:nvSpPr>
        <p:spPr/>
        <p:txBody>
          <a:bodyPr/>
          <a:lstStyle/>
          <a:p>
            <a:fld id="{A9ECEE71-0C76-4106-AC2E-57F80BB7C68E}" type="datetimeFigureOut">
              <a:rPr lang="en-IN" smtClean="0"/>
              <a:t>10-09-2023</a:t>
            </a:fld>
            <a:endParaRPr lang="en-IN"/>
          </a:p>
        </p:txBody>
      </p:sp>
      <p:sp>
        <p:nvSpPr>
          <p:cNvPr id="8" name="Footer Placeholder 7">
            <a:extLst>
              <a:ext uri="{FF2B5EF4-FFF2-40B4-BE49-F238E27FC236}">
                <a16:creationId xmlns:a16="http://schemas.microsoft.com/office/drawing/2014/main" id="{868FDD0E-95C5-F886-A40D-6F998D13DC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5254CA-224B-96FB-B76C-847957114075}"/>
              </a:ext>
            </a:extLst>
          </p:cNvPr>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112953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19C9-24B5-84B4-2214-0671500FD8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561B12-4787-A9AF-F1A5-FE31ECFFA5E3}"/>
              </a:ext>
            </a:extLst>
          </p:cNvPr>
          <p:cNvSpPr>
            <a:spLocks noGrp="1"/>
          </p:cNvSpPr>
          <p:nvPr>
            <p:ph type="dt" sz="half" idx="10"/>
          </p:nvPr>
        </p:nvSpPr>
        <p:spPr/>
        <p:txBody>
          <a:bodyPr/>
          <a:lstStyle/>
          <a:p>
            <a:fld id="{A9ECEE71-0C76-4106-AC2E-57F80BB7C68E}" type="datetimeFigureOut">
              <a:rPr lang="en-IN" smtClean="0"/>
              <a:t>10-09-2023</a:t>
            </a:fld>
            <a:endParaRPr lang="en-IN"/>
          </a:p>
        </p:txBody>
      </p:sp>
      <p:sp>
        <p:nvSpPr>
          <p:cNvPr id="4" name="Footer Placeholder 3">
            <a:extLst>
              <a:ext uri="{FF2B5EF4-FFF2-40B4-BE49-F238E27FC236}">
                <a16:creationId xmlns:a16="http://schemas.microsoft.com/office/drawing/2014/main" id="{A08BC671-67EE-7283-542F-615996D149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50B2E0-69B0-9214-8D12-F90CD1456AB7}"/>
              </a:ext>
            </a:extLst>
          </p:cNvPr>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1700961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52CE6-8C74-2692-9A5D-6B605CE23CE8}"/>
              </a:ext>
            </a:extLst>
          </p:cNvPr>
          <p:cNvSpPr>
            <a:spLocks noGrp="1"/>
          </p:cNvSpPr>
          <p:nvPr>
            <p:ph type="dt" sz="half" idx="10"/>
          </p:nvPr>
        </p:nvSpPr>
        <p:spPr/>
        <p:txBody>
          <a:bodyPr/>
          <a:lstStyle/>
          <a:p>
            <a:fld id="{A9ECEE71-0C76-4106-AC2E-57F80BB7C68E}" type="datetimeFigureOut">
              <a:rPr lang="en-IN" smtClean="0"/>
              <a:t>10-09-2023</a:t>
            </a:fld>
            <a:endParaRPr lang="en-IN"/>
          </a:p>
        </p:txBody>
      </p:sp>
      <p:sp>
        <p:nvSpPr>
          <p:cNvPr id="3" name="Footer Placeholder 2">
            <a:extLst>
              <a:ext uri="{FF2B5EF4-FFF2-40B4-BE49-F238E27FC236}">
                <a16:creationId xmlns:a16="http://schemas.microsoft.com/office/drawing/2014/main" id="{2E11BC81-6435-EA7E-90C1-7074F2B11A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B33F51-16E2-6866-3E48-A000BF356FFF}"/>
              </a:ext>
            </a:extLst>
          </p:cNvPr>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1252680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406DC-C601-86D2-BF8D-A38206870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3180C0-0439-EBE2-714D-54E3BD737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8F55FE-28A3-1ACD-8627-96149F52F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D5D51-3E87-2903-69F9-32F63F3AAD17}"/>
              </a:ext>
            </a:extLst>
          </p:cNvPr>
          <p:cNvSpPr>
            <a:spLocks noGrp="1"/>
          </p:cNvSpPr>
          <p:nvPr>
            <p:ph type="dt" sz="half" idx="10"/>
          </p:nvPr>
        </p:nvSpPr>
        <p:spPr/>
        <p:txBody>
          <a:bodyPr/>
          <a:lstStyle/>
          <a:p>
            <a:fld id="{A9ECEE71-0C76-4106-AC2E-57F80BB7C68E}" type="datetimeFigureOut">
              <a:rPr lang="en-IN" smtClean="0"/>
              <a:t>10-09-2023</a:t>
            </a:fld>
            <a:endParaRPr lang="en-IN"/>
          </a:p>
        </p:txBody>
      </p:sp>
      <p:sp>
        <p:nvSpPr>
          <p:cNvPr id="6" name="Footer Placeholder 5">
            <a:extLst>
              <a:ext uri="{FF2B5EF4-FFF2-40B4-BE49-F238E27FC236}">
                <a16:creationId xmlns:a16="http://schemas.microsoft.com/office/drawing/2014/main" id="{23E52B98-6820-CBD2-C056-D11EA0D515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CEF690-9AF8-5413-D875-98025AEE8367}"/>
              </a:ext>
            </a:extLst>
          </p:cNvPr>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333256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1BFD5-A673-E585-721A-94E6AF357B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43A5BD-FDD6-7D37-F867-BB248669B7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751C7D-4569-D412-C1EE-7D62437B1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84ECCA-9192-5F20-792A-5FE8329739C4}"/>
              </a:ext>
            </a:extLst>
          </p:cNvPr>
          <p:cNvSpPr>
            <a:spLocks noGrp="1"/>
          </p:cNvSpPr>
          <p:nvPr>
            <p:ph type="dt" sz="half" idx="10"/>
          </p:nvPr>
        </p:nvSpPr>
        <p:spPr/>
        <p:txBody>
          <a:bodyPr/>
          <a:lstStyle/>
          <a:p>
            <a:fld id="{A9ECEE71-0C76-4106-AC2E-57F80BB7C68E}" type="datetimeFigureOut">
              <a:rPr lang="en-IN" smtClean="0"/>
              <a:t>10-09-2023</a:t>
            </a:fld>
            <a:endParaRPr lang="en-IN"/>
          </a:p>
        </p:txBody>
      </p:sp>
      <p:sp>
        <p:nvSpPr>
          <p:cNvPr id="6" name="Footer Placeholder 5">
            <a:extLst>
              <a:ext uri="{FF2B5EF4-FFF2-40B4-BE49-F238E27FC236}">
                <a16:creationId xmlns:a16="http://schemas.microsoft.com/office/drawing/2014/main" id="{4AE57BC0-08DA-E6DA-DE82-1A3BA956CE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3ACA35-57D6-2728-BB45-3908DE585E51}"/>
              </a:ext>
            </a:extLst>
          </p:cNvPr>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325048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44DC14-B0FB-B2A1-B917-B85999391D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48AB90-9975-6ABB-2701-4F798BA59D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40BECB-50AE-3CAB-C86E-93E545047F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CEE71-0C76-4106-AC2E-57F80BB7C68E}" type="datetimeFigureOut">
              <a:rPr lang="en-IN" smtClean="0"/>
              <a:t>10-09-2023</a:t>
            </a:fld>
            <a:endParaRPr lang="en-IN"/>
          </a:p>
        </p:txBody>
      </p:sp>
      <p:sp>
        <p:nvSpPr>
          <p:cNvPr id="5" name="Footer Placeholder 4">
            <a:extLst>
              <a:ext uri="{FF2B5EF4-FFF2-40B4-BE49-F238E27FC236}">
                <a16:creationId xmlns:a16="http://schemas.microsoft.com/office/drawing/2014/main" id="{72D7D2F9-B840-9A73-114E-794661A823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983E78-12BA-AC66-01B9-C92F52A71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0B07D-6825-40D4-8727-8D0064BC2DB0}" type="slidenum">
              <a:rPr lang="en-IN" smtClean="0"/>
              <a:t>‹#›</a:t>
            </a:fld>
            <a:endParaRPr lang="en-IN"/>
          </a:p>
        </p:txBody>
      </p:sp>
    </p:spTree>
    <p:extLst>
      <p:ext uri="{BB962C8B-B14F-4D97-AF65-F5344CB8AC3E}">
        <p14:creationId xmlns:p14="http://schemas.microsoft.com/office/powerpoint/2010/main" val="3543860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4A9D1-8C07-2D0D-D1BD-7532A39A8F4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7FC3755-7B24-B158-5C6D-99DE795F3967}"/>
              </a:ext>
            </a:extLst>
          </p:cNvPr>
          <p:cNvSpPr>
            <a:spLocks noGrp="1"/>
          </p:cNvSpPr>
          <p:nvPr>
            <p:ph type="subTitle" idx="1"/>
          </p:nvPr>
        </p:nvSpPr>
        <p:spPr>
          <a:xfrm>
            <a:off x="1524000" y="4844596"/>
            <a:ext cx="9144000" cy="1230837"/>
          </a:xfrm>
        </p:spPr>
        <p:txBody>
          <a:bodyPr>
            <a:normAutofit/>
          </a:bodyPr>
          <a:lstStyle/>
          <a:p>
            <a:endParaRPr lang="en-US" sz="3200" dirty="0">
              <a:solidFill>
                <a:schemeClr val="bg1"/>
              </a:solidFill>
            </a:endParaRPr>
          </a:p>
          <a:p>
            <a:r>
              <a:rPr lang="en-US" sz="3600" dirty="0">
                <a:solidFill>
                  <a:schemeClr val="tx1">
                    <a:lumMod val="95000"/>
                    <a:lumOff val="5000"/>
                  </a:schemeClr>
                </a:solidFill>
              </a:rPr>
              <a:t>SALES PREDICTION ACROSS MULTIPLE STORES</a:t>
            </a:r>
            <a:endParaRPr lang="en-IN" sz="3600" dirty="0">
              <a:solidFill>
                <a:schemeClr val="tx1">
                  <a:lumMod val="95000"/>
                  <a:lumOff val="5000"/>
                </a:schemeClr>
              </a:solidFill>
            </a:endParaRPr>
          </a:p>
        </p:txBody>
      </p:sp>
      <p:pic>
        <p:nvPicPr>
          <p:cNvPr id="5" name="Picture 4">
            <a:extLst>
              <a:ext uri="{FF2B5EF4-FFF2-40B4-BE49-F238E27FC236}">
                <a16:creationId xmlns:a16="http://schemas.microsoft.com/office/drawing/2014/main" id="{B92B198A-30FC-A835-D1B8-D7E7B959F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76" y="106354"/>
            <a:ext cx="11882248" cy="5182338"/>
          </a:xfrm>
          <a:prstGeom prst="rect">
            <a:avLst/>
          </a:prstGeom>
        </p:spPr>
      </p:pic>
      <p:sp>
        <p:nvSpPr>
          <p:cNvPr id="6" name="TextBox 5">
            <a:extLst>
              <a:ext uri="{FF2B5EF4-FFF2-40B4-BE49-F238E27FC236}">
                <a16:creationId xmlns:a16="http://schemas.microsoft.com/office/drawing/2014/main" id="{40514A8E-A247-5F3D-DB77-E271F37310AF}"/>
              </a:ext>
            </a:extLst>
          </p:cNvPr>
          <p:cNvSpPr txBox="1"/>
          <p:nvPr/>
        </p:nvSpPr>
        <p:spPr>
          <a:xfrm flipH="1">
            <a:off x="10027919" y="6200775"/>
            <a:ext cx="2535556" cy="400110"/>
          </a:xfrm>
          <a:prstGeom prst="rect">
            <a:avLst/>
          </a:prstGeom>
          <a:noFill/>
        </p:spPr>
        <p:txBody>
          <a:bodyPr wrap="square" rtlCol="0">
            <a:spAutoFit/>
          </a:bodyPr>
          <a:lstStyle/>
          <a:p>
            <a:r>
              <a:rPr lang="en-US" sz="2000" dirty="0">
                <a:solidFill>
                  <a:schemeClr val="tx1">
                    <a:lumMod val="95000"/>
                    <a:lumOff val="5000"/>
                  </a:schemeClr>
                </a:solidFill>
              </a:rPr>
              <a:t>BY</a:t>
            </a:r>
            <a:r>
              <a:rPr lang="en-IN" sz="2000" dirty="0">
                <a:solidFill>
                  <a:schemeClr val="tx1">
                    <a:lumMod val="95000"/>
                    <a:lumOff val="5000"/>
                  </a:schemeClr>
                </a:solidFill>
              </a:rPr>
              <a:t> MANILA DUGAR</a:t>
            </a:r>
            <a:endParaRPr lang="en-US" sz="2000" dirty="0">
              <a:solidFill>
                <a:schemeClr val="tx1">
                  <a:lumMod val="95000"/>
                  <a:lumOff val="5000"/>
                </a:schemeClr>
              </a:solidFill>
            </a:endParaRPr>
          </a:p>
        </p:txBody>
      </p:sp>
    </p:spTree>
    <p:extLst>
      <p:ext uri="{BB962C8B-B14F-4D97-AF65-F5344CB8AC3E}">
        <p14:creationId xmlns:p14="http://schemas.microsoft.com/office/powerpoint/2010/main" val="2901196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DF245A-A898-6706-9376-E8A7C62BE45F}"/>
              </a:ext>
            </a:extLst>
          </p:cNvPr>
          <p:cNvSpPr txBox="1"/>
          <p:nvPr/>
        </p:nvSpPr>
        <p:spPr>
          <a:xfrm>
            <a:off x="119743" y="438538"/>
            <a:ext cx="11952514" cy="1723549"/>
          </a:xfrm>
          <a:prstGeom prst="rect">
            <a:avLst/>
          </a:prstGeom>
          <a:noFill/>
        </p:spPr>
        <p:txBody>
          <a:bodyPr wrap="square" rtlCol="0">
            <a:spAutoFit/>
          </a:bodyPr>
          <a:lstStyle/>
          <a:p>
            <a:pPr algn="ctr"/>
            <a:r>
              <a:rPr lang="en-IN" sz="8800" dirty="0">
                <a:solidFill>
                  <a:srgbClr val="000000"/>
                </a:solidFill>
                <a:effectLst/>
                <a:latin typeface="Calibri" panose="020F0502020204030204" pitchFamily="34" charset="0"/>
                <a:ea typeface="Calibri" panose="020F0502020204030204" pitchFamily="34" charset="0"/>
              </a:rPr>
              <a:t>Prediction Of </a:t>
            </a:r>
            <a:r>
              <a:rPr lang="en-IN" sz="8800" dirty="0">
                <a:solidFill>
                  <a:srgbClr val="000000"/>
                </a:solidFill>
                <a:latin typeface="Calibri" panose="020F0502020204030204" pitchFamily="34" charset="0"/>
                <a:ea typeface="Calibri" panose="020F0502020204030204" pitchFamily="34" charset="0"/>
              </a:rPr>
              <a:t>S</a:t>
            </a:r>
            <a:r>
              <a:rPr lang="en-IN" sz="8800" dirty="0">
                <a:solidFill>
                  <a:srgbClr val="000000"/>
                </a:solidFill>
                <a:effectLst/>
                <a:latin typeface="Calibri" panose="020F0502020204030204" pitchFamily="34" charset="0"/>
                <a:ea typeface="Calibri" panose="020F0502020204030204" pitchFamily="34" charset="0"/>
              </a:rPr>
              <a:t>tore </a:t>
            </a:r>
            <a:r>
              <a:rPr lang="en-IN" sz="8800" dirty="0">
                <a:solidFill>
                  <a:srgbClr val="000000"/>
                </a:solidFill>
                <a:latin typeface="Calibri" panose="020F0502020204030204" pitchFamily="34" charset="0"/>
                <a:ea typeface="Calibri" panose="020F0502020204030204" pitchFamily="34" charset="0"/>
              </a:rPr>
              <a:t>S</a:t>
            </a:r>
            <a:r>
              <a:rPr lang="en-IN" sz="8800" dirty="0">
                <a:solidFill>
                  <a:srgbClr val="000000"/>
                </a:solidFill>
                <a:effectLst/>
                <a:latin typeface="Calibri" panose="020F0502020204030204" pitchFamily="34" charset="0"/>
                <a:ea typeface="Calibri" panose="020F0502020204030204" pitchFamily="34" charset="0"/>
              </a:rPr>
              <a:t>ales</a:t>
            </a:r>
            <a:endParaRPr lang="en-IN" sz="8800" dirty="0"/>
          </a:p>
          <a:p>
            <a:endParaRPr lang="en-IN" dirty="0"/>
          </a:p>
        </p:txBody>
      </p:sp>
      <p:pic>
        <p:nvPicPr>
          <p:cNvPr id="4" name="Picture 3">
            <a:extLst>
              <a:ext uri="{FF2B5EF4-FFF2-40B4-BE49-F238E27FC236}">
                <a16:creationId xmlns:a16="http://schemas.microsoft.com/office/drawing/2014/main" id="{A4A1E24C-A19A-C8EF-D027-0B076F2B3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43" y="2063328"/>
            <a:ext cx="11879424" cy="4356134"/>
          </a:xfrm>
          <a:prstGeom prst="rect">
            <a:avLst/>
          </a:prstGeom>
        </p:spPr>
      </p:pic>
    </p:spTree>
    <p:extLst>
      <p:ext uri="{BB962C8B-B14F-4D97-AF65-F5344CB8AC3E}">
        <p14:creationId xmlns:p14="http://schemas.microsoft.com/office/powerpoint/2010/main" val="1262453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15CAF4-46A6-CC87-42CA-AE660C2BB4AC}"/>
              </a:ext>
            </a:extLst>
          </p:cNvPr>
          <p:cNvSpPr txBox="1"/>
          <p:nvPr/>
        </p:nvSpPr>
        <p:spPr>
          <a:xfrm>
            <a:off x="931506" y="0"/>
            <a:ext cx="10328987" cy="1200329"/>
          </a:xfrm>
          <a:prstGeom prst="rect">
            <a:avLst/>
          </a:prstGeom>
          <a:noFill/>
        </p:spPr>
        <p:txBody>
          <a:bodyPr wrap="square" rtlCol="0">
            <a:spAutoFit/>
          </a:bodyPr>
          <a:lstStyle/>
          <a:p>
            <a:pPr algn="ctr"/>
            <a:r>
              <a:rPr lang="en-IN" sz="7200" dirty="0">
                <a:solidFill>
                  <a:srgbClr val="000000"/>
                </a:solidFill>
                <a:latin typeface="Calibri" panose="020F0502020204030204" pitchFamily="34" charset="0"/>
                <a:ea typeface="Calibri" panose="020F0502020204030204" pitchFamily="34" charset="0"/>
              </a:rPr>
              <a:t>Models</a:t>
            </a:r>
            <a:endParaRPr lang="en-IN" sz="7200" dirty="0"/>
          </a:p>
        </p:txBody>
      </p:sp>
      <p:pic>
        <p:nvPicPr>
          <p:cNvPr id="4" name="Picture 3">
            <a:extLst>
              <a:ext uri="{FF2B5EF4-FFF2-40B4-BE49-F238E27FC236}">
                <a16:creationId xmlns:a16="http://schemas.microsoft.com/office/drawing/2014/main" id="{4E22BCC5-D3B3-FD4E-7165-7AA0E2684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3078" y="1698171"/>
            <a:ext cx="8671086" cy="4767943"/>
          </a:xfrm>
          <a:prstGeom prst="rect">
            <a:avLst/>
          </a:prstGeom>
        </p:spPr>
      </p:pic>
      <p:graphicFrame>
        <p:nvGraphicFramePr>
          <p:cNvPr id="5" name="Object 4">
            <a:extLst>
              <a:ext uri="{FF2B5EF4-FFF2-40B4-BE49-F238E27FC236}">
                <a16:creationId xmlns:a16="http://schemas.microsoft.com/office/drawing/2014/main" id="{096CAABA-1828-0E8E-B583-EDCB52CD0E6C}"/>
              </a:ext>
            </a:extLst>
          </p:cNvPr>
          <p:cNvGraphicFramePr>
            <a:graphicFrameLocks noChangeAspect="1"/>
          </p:cNvGraphicFramePr>
          <p:nvPr>
            <p:extLst>
              <p:ext uri="{D42A27DB-BD31-4B8C-83A1-F6EECF244321}">
                <p14:modId xmlns:p14="http://schemas.microsoft.com/office/powerpoint/2010/main" val="3968778621"/>
              </p:ext>
            </p:extLst>
          </p:nvPr>
        </p:nvGraphicFramePr>
        <p:xfrm>
          <a:off x="5481638" y="3241675"/>
          <a:ext cx="1227137" cy="373063"/>
        </p:xfrm>
        <a:graphic>
          <a:graphicData uri="http://schemas.openxmlformats.org/presentationml/2006/ole">
            <mc:AlternateContent xmlns:mc="http://schemas.openxmlformats.org/markup-compatibility/2006">
              <mc:Choice xmlns:v="urn:schemas-microsoft-com:vml" Requires="v">
                <p:oleObj name="Worksheet" r:id="rId3" imgW="1226997" imgH="373301" progId="Excel.Sheet.12">
                  <p:embed/>
                </p:oleObj>
              </mc:Choice>
              <mc:Fallback>
                <p:oleObj name="Worksheet" r:id="rId3" imgW="1226997" imgH="373301" progId="Excel.Sheet.12">
                  <p:embed/>
                  <p:pic>
                    <p:nvPicPr>
                      <p:cNvPr id="5" name="Object 4">
                        <a:extLst>
                          <a:ext uri="{FF2B5EF4-FFF2-40B4-BE49-F238E27FC236}">
                            <a16:creationId xmlns:a16="http://schemas.microsoft.com/office/drawing/2014/main" id="{096CAABA-1828-0E8E-B583-EDCB52CD0E6C}"/>
                          </a:ext>
                        </a:extLst>
                      </p:cNvPr>
                      <p:cNvPicPr/>
                      <p:nvPr/>
                    </p:nvPicPr>
                    <p:blipFill>
                      <a:blip r:embed="rId4"/>
                      <a:stretch>
                        <a:fillRect/>
                      </a:stretch>
                    </p:blipFill>
                    <p:spPr>
                      <a:xfrm>
                        <a:off x="5481638" y="3241675"/>
                        <a:ext cx="1227137" cy="373063"/>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9FFE1182-0A39-41C7-81DF-D16AA8FAF9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811" y="2528595"/>
            <a:ext cx="2270957" cy="2631233"/>
          </a:xfrm>
          <a:prstGeom prst="rect">
            <a:avLst/>
          </a:prstGeom>
        </p:spPr>
      </p:pic>
    </p:spTree>
    <p:extLst>
      <p:ext uri="{BB962C8B-B14F-4D97-AF65-F5344CB8AC3E}">
        <p14:creationId xmlns:p14="http://schemas.microsoft.com/office/powerpoint/2010/main" val="342841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642554-792D-7F14-A4D3-5AFE72A78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535" y="802433"/>
            <a:ext cx="10550930" cy="5560490"/>
          </a:xfrm>
          <a:prstGeom prst="rect">
            <a:avLst/>
          </a:prstGeom>
        </p:spPr>
      </p:pic>
    </p:spTree>
    <p:extLst>
      <p:ext uri="{BB962C8B-B14F-4D97-AF65-F5344CB8AC3E}">
        <p14:creationId xmlns:p14="http://schemas.microsoft.com/office/powerpoint/2010/main" val="3775042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F159-D7F7-911A-C059-B82ABA60C1D7}"/>
              </a:ext>
            </a:extLst>
          </p:cNvPr>
          <p:cNvSpPr>
            <a:spLocks noGrp="1"/>
          </p:cNvSpPr>
          <p:nvPr>
            <p:ph type="title"/>
          </p:nvPr>
        </p:nvSpPr>
        <p:spPr>
          <a:xfrm>
            <a:off x="4040154" y="93306"/>
            <a:ext cx="4551784" cy="933063"/>
          </a:xfrm>
        </p:spPr>
        <p:txBody>
          <a:bodyPr/>
          <a:lstStyle/>
          <a:p>
            <a:pPr algn="ctr"/>
            <a:r>
              <a:rPr lang="en-IN" b="1" dirty="0"/>
              <a:t>Trend Analysis</a:t>
            </a:r>
          </a:p>
        </p:txBody>
      </p:sp>
      <p:pic>
        <p:nvPicPr>
          <p:cNvPr id="6" name="Content Placeholder 5">
            <a:extLst>
              <a:ext uri="{FF2B5EF4-FFF2-40B4-BE49-F238E27FC236}">
                <a16:creationId xmlns:a16="http://schemas.microsoft.com/office/drawing/2014/main" id="{4C89F3DE-3F1A-0593-4887-5D5A8B97AB9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0521" y="998377"/>
            <a:ext cx="5711112" cy="2828621"/>
          </a:xfrm>
        </p:spPr>
      </p:pic>
      <p:pic>
        <p:nvPicPr>
          <p:cNvPr id="8" name="Content Placeholder 7">
            <a:extLst>
              <a:ext uri="{FF2B5EF4-FFF2-40B4-BE49-F238E27FC236}">
                <a16:creationId xmlns:a16="http://schemas.microsoft.com/office/drawing/2014/main" id="{90AC56A2-E5C1-02ED-20B9-9B602DA3FDE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0521" y="3922130"/>
            <a:ext cx="5711112" cy="2842564"/>
          </a:xfrm>
        </p:spPr>
      </p:pic>
      <p:pic>
        <p:nvPicPr>
          <p:cNvPr id="10" name="Picture 9">
            <a:extLst>
              <a:ext uri="{FF2B5EF4-FFF2-40B4-BE49-F238E27FC236}">
                <a16:creationId xmlns:a16="http://schemas.microsoft.com/office/drawing/2014/main" id="{DE17536B-B7F1-654F-DD8D-3280D822B7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6046" y="984434"/>
            <a:ext cx="5641914" cy="2842564"/>
          </a:xfrm>
          <a:prstGeom prst="rect">
            <a:avLst/>
          </a:prstGeom>
        </p:spPr>
      </p:pic>
      <p:pic>
        <p:nvPicPr>
          <p:cNvPr id="12" name="Picture 11">
            <a:extLst>
              <a:ext uri="{FF2B5EF4-FFF2-40B4-BE49-F238E27FC236}">
                <a16:creationId xmlns:a16="http://schemas.microsoft.com/office/drawing/2014/main" id="{E65A66B1-C6FA-B1B7-05B4-1949A72AC7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6045" y="3922130"/>
            <a:ext cx="5641913" cy="2842564"/>
          </a:xfrm>
          <a:prstGeom prst="rect">
            <a:avLst/>
          </a:prstGeom>
        </p:spPr>
      </p:pic>
    </p:spTree>
    <p:extLst>
      <p:ext uri="{BB962C8B-B14F-4D97-AF65-F5344CB8AC3E}">
        <p14:creationId xmlns:p14="http://schemas.microsoft.com/office/powerpoint/2010/main" val="575908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E79C1C-C74B-4C3A-8278-C771B4DC4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73" y="391885"/>
            <a:ext cx="11806335" cy="6074229"/>
          </a:xfrm>
          <a:prstGeom prst="rect">
            <a:avLst/>
          </a:prstGeom>
        </p:spPr>
      </p:pic>
    </p:spTree>
    <p:extLst>
      <p:ext uri="{BB962C8B-B14F-4D97-AF65-F5344CB8AC3E}">
        <p14:creationId xmlns:p14="http://schemas.microsoft.com/office/powerpoint/2010/main" val="435590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910787-4B55-14B2-6C92-C57A67E4D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65" y="1989089"/>
            <a:ext cx="10826517" cy="4634147"/>
          </a:xfrm>
          <a:prstGeom prst="rect">
            <a:avLst/>
          </a:prstGeom>
        </p:spPr>
      </p:pic>
      <p:sp>
        <p:nvSpPr>
          <p:cNvPr id="5" name="TextBox 4">
            <a:extLst>
              <a:ext uri="{FF2B5EF4-FFF2-40B4-BE49-F238E27FC236}">
                <a16:creationId xmlns:a16="http://schemas.microsoft.com/office/drawing/2014/main" id="{5EAFF70E-2BEE-3A57-52C8-0955836AC86D}"/>
              </a:ext>
            </a:extLst>
          </p:cNvPr>
          <p:cNvSpPr txBox="1"/>
          <p:nvPr/>
        </p:nvSpPr>
        <p:spPr>
          <a:xfrm>
            <a:off x="766718" y="359144"/>
            <a:ext cx="10658564" cy="1477328"/>
          </a:xfrm>
          <a:prstGeom prst="rect">
            <a:avLst/>
          </a:prstGeom>
          <a:noFill/>
        </p:spPr>
        <p:txBody>
          <a:bodyPr wrap="square">
            <a:spAutoFit/>
          </a:bodyPr>
          <a:lstStyle/>
          <a:p>
            <a:pPr marL="285750" indent="-285750">
              <a:buFont typeface="Wingdings" panose="05000000000000000000" pitchFamily="2" charset="2"/>
              <a:buChar char="Ø"/>
            </a:pPr>
            <a:r>
              <a:rPr lang="en-IN" dirty="0"/>
              <a:t>First Differenced Sales represents the sales data after applying a differencing operation, specifically taking the difference between each data point and the previous one.</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 The differencing process have reduced the overall variability or patterns in the data, making it appear more stable or stationary.</a:t>
            </a:r>
          </a:p>
        </p:txBody>
      </p:sp>
    </p:spTree>
    <p:extLst>
      <p:ext uri="{BB962C8B-B14F-4D97-AF65-F5344CB8AC3E}">
        <p14:creationId xmlns:p14="http://schemas.microsoft.com/office/powerpoint/2010/main" val="3856990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DD845D-73FB-88B0-5F7E-8A3DF26FDFEB}"/>
              </a:ext>
            </a:extLst>
          </p:cNvPr>
          <p:cNvSpPr txBox="1"/>
          <p:nvPr/>
        </p:nvSpPr>
        <p:spPr>
          <a:xfrm>
            <a:off x="577516" y="428178"/>
            <a:ext cx="4074695" cy="6001643"/>
          </a:xfrm>
          <a:prstGeom prst="rect">
            <a:avLst/>
          </a:prstGeom>
          <a:noFill/>
        </p:spPr>
        <p:txBody>
          <a:bodyPr wrap="square">
            <a:spAutoFit/>
          </a:bodyPr>
          <a:lstStyle/>
          <a:p>
            <a:pPr marL="285750" indent="-285750">
              <a:buFont typeface="Wingdings" panose="05000000000000000000" pitchFamily="2" charset="2"/>
              <a:buChar char="Ø"/>
            </a:pPr>
            <a:r>
              <a:rPr lang="en-US" sz="2400" b="0" i="0" dirty="0">
                <a:solidFill>
                  <a:srgbClr val="374151"/>
                </a:solidFill>
                <a:effectLst/>
                <a:latin typeface="Söhne"/>
              </a:rPr>
              <a:t>A fluctuating ACF pattern with both falling and rising values typically signifies seasonality within the data. It suggests regular, repeating cycles at specific time intervals.</a:t>
            </a:r>
          </a:p>
          <a:p>
            <a:pPr marL="285750" indent="-285750">
              <a:buFont typeface="Wingdings" panose="05000000000000000000" pitchFamily="2" charset="2"/>
              <a:buChar char="Ø"/>
            </a:pPr>
            <a:r>
              <a:rPr lang="en-US" sz="2400" b="0" i="0" dirty="0">
                <a:solidFill>
                  <a:srgbClr val="374151"/>
                </a:solidFill>
                <a:effectLst/>
                <a:latin typeface="Söhne"/>
              </a:rPr>
              <a:t> On the other hand, when PACF values are notably lower than ACF values, it indicates that the direct correlation between the current observation and its past lags is relatively weak compared to the influence of other lags or variables. </a:t>
            </a:r>
            <a:endParaRPr lang="en-IN" sz="2400" dirty="0"/>
          </a:p>
        </p:txBody>
      </p:sp>
      <p:pic>
        <p:nvPicPr>
          <p:cNvPr id="5" name="Picture 4">
            <a:extLst>
              <a:ext uri="{FF2B5EF4-FFF2-40B4-BE49-F238E27FC236}">
                <a16:creationId xmlns:a16="http://schemas.microsoft.com/office/drawing/2014/main" id="{658380CD-67E4-24A3-164F-5DD765B30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473" y="758946"/>
            <a:ext cx="6763057" cy="5340107"/>
          </a:xfrm>
          <a:prstGeom prst="rect">
            <a:avLst/>
          </a:prstGeom>
        </p:spPr>
      </p:pic>
    </p:spTree>
    <p:extLst>
      <p:ext uri="{BB962C8B-B14F-4D97-AF65-F5344CB8AC3E}">
        <p14:creationId xmlns:p14="http://schemas.microsoft.com/office/powerpoint/2010/main" val="1449608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772CEC-AB8C-9A7A-98DA-E878CE27D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163" y="425389"/>
            <a:ext cx="8913460" cy="6137850"/>
          </a:xfrm>
          <a:prstGeom prst="rect">
            <a:avLst/>
          </a:prstGeom>
        </p:spPr>
      </p:pic>
    </p:spTree>
    <p:extLst>
      <p:ext uri="{BB962C8B-B14F-4D97-AF65-F5344CB8AC3E}">
        <p14:creationId xmlns:p14="http://schemas.microsoft.com/office/powerpoint/2010/main" val="351699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635131-9451-6F13-DECC-0C41E7E07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5657"/>
            <a:ext cx="12192000" cy="5545255"/>
          </a:xfrm>
          <a:prstGeom prst="rect">
            <a:avLst/>
          </a:prstGeom>
        </p:spPr>
      </p:pic>
      <p:sp>
        <p:nvSpPr>
          <p:cNvPr id="6" name="TextBox 5">
            <a:extLst>
              <a:ext uri="{FF2B5EF4-FFF2-40B4-BE49-F238E27FC236}">
                <a16:creationId xmlns:a16="http://schemas.microsoft.com/office/drawing/2014/main" id="{DFD1E126-1136-ECA0-6D3A-AF09338591AB}"/>
              </a:ext>
            </a:extLst>
          </p:cNvPr>
          <p:cNvSpPr txBox="1"/>
          <p:nvPr/>
        </p:nvSpPr>
        <p:spPr>
          <a:xfrm>
            <a:off x="1118118" y="298780"/>
            <a:ext cx="9955764" cy="707886"/>
          </a:xfrm>
          <a:prstGeom prst="rect">
            <a:avLst/>
          </a:prstGeom>
          <a:noFill/>
        </p:spPr>
        <p:txBody>
          <a:bodyPr wrap="square">
            <a:spAutoFit/>
          </a:bodyPr>
          <a:lstStyle/>
          <a:p>
            <a:pPr algn="ctr"/>
            <a:r>
              <a:rPr lang="en-US" sz="2000" b="0" i="0" dirty="0">
                <a:solidFill>
                  <a:srgbClr val="374151"/>
                </a:solidFill>
                <a:effectLst/>
                <a:latin typeface="Söhne"/>
              </a:rPr>
              <a:t>Regular promotions are conducted, but these promotional activities do not significantly increase the number of customers; however, they do lead to an increase in sales.</a:t>
            </a:r>
            <a:endParaRPr lang="en-IN" sz="2000" dirty="0"/>
          </a:p>
        </p:txBody>
      </p:sp>
    </p:spTree>
    <p:extLst>
      <p:ext uri="{BB962C8B-B14F-4D97-AF65-F5344CB8AC3E}">
        <p14:creationId xmlns:p14="http://schemas.microsoft.com/office/powerpoint/2010/main" val="2032084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885E4D7-365D-41C5-9D3E-04FEDB86E454}"/>
              </a:ext>
            </a:extLst>
          </p:cNvPr>
          <p:cNvSpPr txBox="1"/>
          <p:nvPr/>
        </p:nvSpPr>
        <p:spPr>
          <a:xfrm>
            <a:off x="214604" y="681135"/>
            <a:ext cx="6232849" cy="5355312"/>
          </a:xfrm>
          <a:prstGeom prst="rect">
            <a:avLst/>
          </a:prstGeom>
          <a:noFill/>
        </p:spPr>
        <p:txBody>
          <a:bodyPr wrap="square">
            <a:spAutoFit/>
          </a:bodyPr>
          <a:lstStyle/>
          <a:p>
            <a:pPr marL="285750" indent="-285750" algn="l">
              <a:buFont typeface="Wingdings" panose="05000000000000000000" pitchFamily="2" charset="2"/>
              <a:buChar char="Ø"/>
            </a:pPr>
            <a:r>
              <a:rPr lang="en-US" b="0" i="0" dirty="0">
                <a:solidFill>
                  <a:srgbClr val="374151"/>
                </a:solidFill>
                <a:effectLst/>
                <a:latin typeface="Söhne"/>
              </a:rPr>
              <a:t>In this stepwise search for the best ARIMA model, various combinations were tested to minimize the AIC (Akaike Information Criterion), which is a measure of a model's goodness of fit. The presented models represent different combinations of autoregressive (AR), differencing (I), and moving average (MA) components, as well as seasonal components (S).</a:t>
            </a:r>
          </a:p>
          <a:p>
            <a:pPr marL="285750" indent="-285750" algn="l">
              <a:buFont typeface="Wingdings" panose="05000000000000000000" pitchFamily="2" charset="2"/>
              <a:buChar char="Ø"/>
            </a:pPr>
            <a:endParaRPr lang="en-US" b="0" i="0" dirty="0">
              <a:solidFill>
                <a:srgbClr val="374151"/>
              </a:solidFill>
              <a:effectLst/>
              <a:latin typeface="Söhne"/>
            </a:endParaRPr>
          </a:p>
          <a:p>
            <a:pPr marL="285750" indent="-285750" algn="l">
              <a:buFont typeface="Wingdings" panose="05000000000000000000" pitchFamily="2" charset="2"/>
              <a:buChar char="Ø"/>
            </a:pPr>
            <a:r>
              <a:rPr lang="en-US" b="0" i="0" dirty="0">
                <a:solidFill>
                  <a:srgbClr val="374151"/>
                </a:solidFill>
                <a:effectLst/>
                <a:latin typeface="Söhne"/>
              </a:rPr>
              <a:t>The best-fitting model identified is ARIMA(0,1,0)(1,1,0)[12], which suggests a non-seasonal differencing order of 1, no autoregressive or moving average components, and a seasonal differencing order of 1 with a seasonal component of 12 (indicating seasonality at a 12-month interval).</a:t>
            </a:r>
          </a:p>
          <a:p>
            <a:pPr marL="285750" indent="-285750" algn="l">
              <a:buFont typeface="Wingdings" panose="05000000000000000000" pitchFamily="2" charset="2"/>
              <a:buChar char="Ø"/>
            </a:pPr>
            <a:endParaRPr lang="en-US" b="0" i="0" dirty="0">
              <a:solidFill>
                <a:srgbClr val="374151"/>
              </a:solidFill>
              <a:effectLst/>
              <a:latin typeface="Söhne"/>
            </a:endParaRPr>
          </a:p>
          <a:p>
            <a:pPr marL="285750" indent="-285750" algn="l">
              <a:buFont typeface="Wingdings" panose="05000000000000000000" pitchFamily="2" charset="2"/>
              <a:buChar char="Ø"/>
            </a:pPr>
            <a:r>
              <a:rPr lang="en-US" b="0" i="0" dirty="0">
                <a:solidFill>
                  <a:srgbClr val="374151"/>
                </a:solidFill>
                <a:effectLst/>
                <a:latin typeface="Söhne"/>
              </a:rPr>
              <a:t>The results of this best-fitting model show that it has the lowest AIC value (408.305), indicating a good fit to the data. The coefficients and diagnostic statistics are also provided, offering insights into the model's performance and its ability to capture the underlying patterns in the time series data.</a:t>
            </a:r>
          </a:p>
        </p:txBody>
      </p:sp>
      <p:pic>
        <p:nvPicPr>
          <p:cNvPr id="9" name="Picture 8">
            <a:extLst>
              <a:ext uri="{FF2B5EF4-FFF2-40B4-BE49-F238E27FC236}">
                <a16:creationId xmlns:a16="http://schemas.microsoft.com/office/drawing/2014/main" id="{47ED08FB-F3A7-32C3-80C3-7AE353000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453" y="681135"/>
            <a:ext cx="5449078" cy="2696552"/>
          </a:xfrm>
          <a:prstGeom prst="rect">
            <a:avLst/>
          </a:prstGeom>
        </p:spPr>
      </p:pic>
      <p:pic>
        <p:nvPicPr>
          <p:cNvPr id="11" name="Picture 10">
            <a:extLst>
              <a:ext uri="{FF2B5EF4-FFF2-40B4-BE49-F238E27FC236}">
                <a16:creationId xmlns:a16="http://schemas.microsoft.com/office/drawing/2014/main" id="{624831A0-CD6C-D215-F8CE-8CAB44A75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452" y="3657600"/>
            <a:ext cx="5449079" cy="2845842"/>
          </a:xfrm>
          <a:prstGeom prst="rect">
            <a:avLst/>
          </a:prstGeom>
        </p:spPr>
      </p:pic>
    </p:spTree>
    <p:extLst>
      <p:ext uri="{BB962C8B-B14F-4D97-AF65-F5344CB8AC3E}">
        <p14:creationId xmlns:p14="http://schemas.microsoft.com/office/powerpoint/2010/main" val="426054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BC66-D8E2-4CFE-0883-337CFEC1E567}"/>
              </a:ext>
            </a:extLst>
          </p:cNvPr>
          <p:cNvSpPr>
            <a:spLocks noGrp="1"/>
          </p:cNvSpPr>
          <p:nvPr>
            <p:ph type="title"/>
          </p:nvPr>
        </p:nvSpPr>
        <p:spPr>
          <a:xfrm>
            <a:off x="838200" y="365126"/>
            <a:ext cx="10515600" cy="2349499"/>
          </a:xfr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p:spPr>
        <p:txBody>
          <a:bodyPr>
            <a:normAutofit fontScale="90000"/>
          </a:bodyPr>
          <a:lstStyle/>
          <a:p>
            <a:pPr algn="ctr"/>
            <a:r>
              <a:rPr lang="en-IN" sz="7200" b="1" kern="100" dirty="0">
                <a:solidFill>
                  <a:srgbClr val="000000"/>
                </a:solidFill>
                <a:effectLst/>
                <a:latin typeface="Calibri" panose="020F0502020204030204" pitchFamily="34" charset="0"/>
                <a:ea typeface="Calibri" panose="020F0502020204030204" pitchFamily="34" charset="0"/>
              </a:rPr>
              <a:t>Exploration of customer purchasing behaviour</a:t>
            </a:r>
            <a:br>
              <a:rPr lang="en-IN" sz="1800" b="1" kern="100" dirty="0">
                <a:solidFill>
                  <a:srgbClr val="000000"/>
                </a:solidFill>
                <a:effectLst/>
                <a:latin typeface="Calibri" panose="020F0502020204030204" pitchFamily="34" charset="0"/>
                <a:ea typeface="Calibri" panose="020F0502020204030204" pitchFamily="34" charset="0"/>
              </a:rPr>
            </a:br>
            <a:endParaRPr lang="en-IN" dirty="0"/>
          </a:p>
        </p:txBody>
      </p:sp>
      <p:pic>
        <p:nvPicPr>
          <p:cNvPr id="4" name="Picture 3">
            <a:extLst>
              <a:ext uri="{FF2B5EF4-FFF2-40B4-BE49-F238E27FC236}">
                <a16:creationId xmlns:a16="http://schemas.microsoft.com/office/drawing/2014/main" id="{6C0C64C1-4A87-FB12-E08E-2AEE9CC22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5087"/>
            <a:ext cx="11687175" cy="4147876"/>
          </a:xfrm>
          <a:prstGeom prst="rect">
            <a:avLst/>
          </a:prstGeom>
        </p:spPr>
      </p:pic>
    </p:spTree>
    <p:extLst>
      <p:ext uri="{BB962C8B-B14F-4D97-AF65-F5344CB8AC3E}">
        <p14:creationId xmlns:p14="http://schemas.microsoft.com/office/powerpoint/2010/main" val="2306566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2CABFC-EDD5-EF0C-10DA-F467AB0BA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616" y="412147"/>
            <a:ext cx="9829747" cy="6033706"/>
          </a:xfrm>
          <a:prstGeom prst="rect">
            <a:avLst/>
          </a:prstGeom>
        </p:spPr>
      </p:pic>
    </p:spTree>
    <p:extLst>
      <p:ext uri="{BB962C8B-B14F-4D97-AF65-F5344CB8AC3E}">
        <p14:creationId xmlns:p14="http://schemas.microsoft.com/office/powerpoint/2010/main" val="2843816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33C263-DF1A-DE20-4B3A-129D7C275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4472" y="786058"/>
            <a:ext cx="6715941" cy="5029210"/>
          </a:xfrm>
          <a:prstGeom prst="rect">
            <a:avLst/>
          </a:prstGeom>
        </p:spPr>
      </p:pic>
      <p:sp>
        <p:nvSpPr>
          <p:cNvPr id="5" name="TextBox 4">
            <a:extLst>
              <a:ext uri="{FF2B5EF4-FFF2-40B4-BE49-F238E27FC236}">
                <a16:creationId xmlns:a16="http://schemas.microsoft.com/office/drawing/2014/main" id="{E14EF971-CBE5-F341-9F25-C2FD160961EE}"/>
              </a:ext>
            </a:extLst>
          </p:cNvPr>
          <p:cNvSpPr txBox="1"/>
          <p:nvPr/>
        </p:nvSpPr>
        <p:spPr>
          <a:xfrm>
            <a:off x="158621" y="1042732"/>
            <a:ext cx="4590662" cy="4524315"/>
          </a:xfrm>
          <a:prstGeom prst="rect">
            <a:avLst/>
          </a:prstGeom>
          <a:noFill/>
        </p:spPr>
        <p:txBody>
          <a:bodyPr wrap="square">
            <a:spAutoFit/>
          </a:bodyPr>
          <a:lstStyle/>
          <a:p>
            <a:pPr marL="285750" indent="-285750">
              <a:buFont typeface="Wingdings" panose="05000000000000000000" pitchFamily="2" charset="2"/>
              <a:buChar char="Ø"/>
            </a:pPr>
            <a:r>
              <a:rPr lang="en-US" sz="2400" b="0" i="0" dirty="0">
                <a:solidFill>
                  <a:srgbClr val="374151"/>
                </a:solidFill>
                <a:effectLst/>
                <a:latin typeface="Söhne"/>
              </a:rPr>
              <a:t>The training loss of 0.00088 and the validation loss of 0.00096, both sustained over 8 epochs, indicate a model that has achieved a high level of accuracy and generalization. </a:t>
            </a:r>
          </a:p>
          <a:p>
            <a:endParaRPr lang="en-US" sz="2400" dirty="0">
              <a:solidFill>
                <a:srgbClr val="374151"/>
              </a:solidFill>
              <a:latin typeface="Söhne"/>
            </a:endParaRPr>
          </a:p>
          <a:p>
            <a:pPr marL="285750" indent="-285750">
              <a:buFont typeface="Wingdings" panose="05000000000000000000" pitchFamily="2" charset="2"/>
              <a:buChar char="Ø"/>
            </a:pPr>
            <a:r>
              <a:rPr lang="en-US" sz="2400" b="0" i="0" dirty="0">
                <a:solidFill>
                  <a:srgbClr val="374151"/>
                </a:solidFill>
                <a:effectLst/>
                <a:latin typeface="Söhne"/>
              </a:rPr>
              <a:t>The training loss reflects how well the model is fitting the training data, and the validation loss gauges the model's performance on unseen data.</a:t>
            </a:r>
            <a:endParaRPr lang="en-IN" sz="2400" dirty="0"/>
          </a:p>
        </p:txBody>
      </p:sp>
    </p:spTree>
    <p:extLst>
      <p:ext uri="{BB962C8B-B14F-4D97-AF65-F5344CB8AC3E}">
        <p14:creationId xmlns:p14="http://schemas.microsoft.com/office/powerpoint/2010/main" val="348799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10CFAB-EB30-C182-7574-97CC29F74713}"/>
              </a:ext>
            </a:extLst>
          </p:cNvPr>
          <p:cNvSpPr txBox="1"/>
          <p:nvPr/>
        </p:nvSpPr>
        <p:spPr>
          <a:xfrm>
            <a:off x="1090126" y="466531"/>
            <a:ext cx="10011747" cy="1015663"/>
          </a:xfrm>
          <a:prstGeom prst="rect">
            <a:avLst/>
          </a:prstGeom>
          <a:noFill/>
        </p:spPr>
        <p:txBody>
          <a:bodyPr wrap="square" rtlCol="0">
            <a:spAutoFit/>
          </a:bodyPr>
          <a:lstStyle/>
          <a:p>
            <a:pPr algn="ctr"/>
            <a:r>
              <a:rPr lang="en-IN" sz="6000" dirty="0"/>
              <a:t>Sales Predicted for Test Data</a:t>
            </a:r>
          </a:p>
        </p:txBody>
      </p:sp>
      <p:pic>
        <p:nvPicPr>
          <p:cNvPr id="4" name="Picture 3">
            <a:extLst>
              <a:ext uri="{FF2B5EF4-FFF2-40B4-BE49-F238E27FC236}">
                <a16:creationId xmlns:a16="http://schemas.microsoft.com/office/drawing/2014/main" id="{5AAFB3C2-093F-7B93-114B-14ABC7D62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29" y="1753770"/>
            <a:ext cx="11206065" cy="4637699"/>
          </a:xfrm>
          <a:prstGeom prst="rect">
            <a:avLst/>
          </a:prstGeom>
        </p:spPr>
      </p:pic>
    </p:spTree>
    <p:extLst>
      <p:ext uri="{BB962C8B-B14F-4D97-AF65-F5344CB8AC3E}">
        <p14:creationId xmlns:p14="http://schemas.microsoft.com/office/powerpoint/2010/main" val="2689458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34197E-A89C-8692-6744-C2D2A6833128}"/>
              </a:ext>
            </a:extLst>
          </p:cNvPr>
          <p:cNvSpPr txBox="1"/>
          <p:nvPr/>
        </p:nvSpPr>
        <p:spPr>
          <a:xfrm>
            <a:off x="1768150" y="340567"/>
            <a:ext cx="8906069" cy="769441"/>
          </a:xfrm>
          <a:prstGeom prst="rect">
            <a:avLst/>
          </a:prstGeom>
          <a:noFill/>
        </p:spPr>
        <p:txBody>
          <a:bodyPr wrap="square" rtlCol="0">
            <a:spAutoFit/>
          </a:bodyPr>
          <a:lstStyle/>
          <a:p>
            <a:pPr algn="ctr"/>
            <a:r>
              <a:rPr lang="en-IN" sz="4400" b="1" dirty="0"/>
              <a:t>Sales Prediction for next 6 Weeks</a:t>
            </a:r>
          </a:p>
        </p:txBody>
      </p:sp>
      <p:pic>
        <p:nvPicPr>
          <p:cNvPr id="4" name="Picture 3">
            <a:extLst>
              <a:ext uri="{FF2B5EF4-FFF2-40B4-BE49-F238E27FC236}">
                <a16:creationId xmlns:a16="http://schemas.microsoft.com/office/drawing/2014/main" id="{B0F70EA7-4264-0E28-B688-D835BA16B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041" y="1110008"/>
            <a:ext cx="11212286" cy="5543347"/>
          </a:xfrm>
          <a:prstGeom prst="rect">
            <a:avLst/>
          </a:prstGeom>
        </p:spPr>
      </p:pic>
    </p:spTree>
    <p:extLst>
      <p:ext uri="{BB962C8B-B14F-4D97-AF65-F5344CB8AC3E}">
        <p14:creationId xmlns:p14="http://schemas.microsoft.com/office/powerpoint/2010/main" val="3194219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7F5D-D468-3F84-8DBF-24233D9723A1}"/>
              </a:ext>
            </a:extLst>
          </p:cNvPr>
          <p:cNvSpPr>
            <a:spLocks noGrp="1"/>
          </p:cNvSpPr>
          <p:nvPr>
            <p:ph type="ctrTitle"/>
          </p:nvPr>
        </p:nvSpPr>
        <p:spPr>
          <a:xfrm>
            <a:off x="1402702" y="1626217"/>
            <a:ext cx="9144000" cy="2387600"/>
          </a:xfrm>
        </p:spPr>
        <p:txBody>
          <a:bodyPr>
            <a:normAutofit/>
          </a:bodyPr>
          <a:lstStyle/>
          <a:p>
            <a:r>
              <a:rPr lang="en-IN" sz="9600" dirty="0">
                <a:latin typeface="Algerian" panose="04020705040A02060702" pitchFamily="82" charset="0"/>
              </a:rPr>
              <a:t>Thank You</a:t>
            </a:r>
          </a:p>
        </p:txBody>
      </p:sp>
    </p:spTree>
    <p:extLst>
      <p:ext uri="{BB962C8B-B14F-4D97-AF65-F5344CB8AC3E}">
        <p14:creationId xmlns:p14="http://schemas.microsoft.com/office/powerpoint/2010/main" val="2549615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8B2E-6796-6214-7C4E-D43FD2F26088}"/>
              </a:ext>
            </a:extLst>
          </p:cNvPr>
          <p:cNvSpPr>
            <a:spLocks noGrp="1"/>
          </p:cNvSpPr>
          <p:nvPr>
            <p:ph type="title"/>
          </p:nvPr>
        </p:nvSpPr>
        <p:spPr/>
        <p:txBody>
          <a:bodyPr/>
          <a:lstStyle/>
          <a:p>
            <a:pPr algn="ctr"/>
            <a:r>
              <a:rPr lang="en-IN" dirty="0"/>
              <a:t>The sales is directly related to customer</a:t>
            </a:r>
          </a:p>
        </p:txBody>
      </p:sp>
      <p:pic>
        <p:nvPicPr>
          <p:cNvPr id="5" name="Content Placeholder 4">
            <a:extLst>
              <a:ext uri="{FF2B5EF4-FFF2-40B4-BE49-F238E27FC236}">
                <a16:creationId xmlns:a16="http://schemas.microsoft.com/office/drawing/2014/main" id="{A60EB309-CB77-F41C-8D7D-75CCA99A49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7350" y="1949216"/>
            <a:ext cx="8601075" cy="4908784"/>
          </a:xfrm>
        </p:spPr>
      </p:pic>
    </p:spTree>
    <p:extLst>
      <p:ext uri="{BB962C8B-B14F-4D97-AF65-F5344CB8AC3E}">
        <p14:creationId xmlns:p14="http://schemas.microsoft.com/office/powerpoint/2010/main" val="3145150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B24F8-DFCF-95EB-DABB-A53FA498A32C}"/>
              </a:ext>
            </a:extLst>
          </p:cNvPr>
          <p:cNvSpPr>
            <a:spLocks noGrp="1"/>
          </p:cNvSpPr>
          <p:nvPr>
            <p:ph type="title"/>
          </p:nvPr>
        </p:nvSpPr>
        <p:spPr>
          <a:xfrm>
            <a:off x="219075" y="200026"/>
            <a:ext cx="11603957" cy="634164"/>
          </a:xfrm>
        </p:spPr>
        <p:txBody>
          <a:bodyPr>
            <a:normAutofit/>
          </a:bodyPr>
          <a:lstStyle/>
          <a:p>
            <a:pPr algn="ctr"/>
            <a:r>
              <a:rPr lang="en-US" sz="2800" b="0" i="0" dirty="0">
                <a:solidFill>
                  <a:srgbClr val="374151"/>
                </a:solidFill>
                <a:effectLst/>
                <a:latin typeface="Söhne"/>
              </a:rPr>
              <a:t>Unveiling Seasonal Sales Trends in Pharmaceutical Stores</a:t>
            </a:r>
            <a:endParaRPr lang="en-IN" sz="2800" dirty="0"/>
          </a:p>
        </p:txBody>
      </p:sp>
      <p:pic>
        <p:nvPicPr>
          <p:cNvPr id="13" name="Content Placeholder 12">
            <a:extLst>
              <a:ext uri="{FF2B5EF4-FFF2-40B4-BE49-F238E27FC236}">
                <a16:creationId xmlns:a16="http://schemas.microsoft.com/office/drawing/2014/main" id="{4C0DDFA7-A235-9BC1-C1C1-988418CBA3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1053" y="1060080"/>
            <a:ext cx="5951872" cy="5443357"/>
          </a:xfrm>
        </p:spPr>
      </p:pic>
      <p:sp>
        <p:nvSpPr>
          <p:cNvPr id="14" name="TextBox 13">
            <a:extLst>
              <a:ext uri="{FF2B5EF4-FFF2-40B4-BE49-F238E27FC236}">
                <a16:creationId xmlns:a16="http://schemas.microsoft.com/office/drawing/2014/main" id="{8139F989-A81A-D936-B59E-E44CE2E1FA1E}"/>
              </a:ext>
            </a:extLst>
          </p:cNvPr>
          <p:cNvSpPr txBox="1"/>
          <p:nvPr/>
        </p:nvSpPr>
        <p:spPr>
          <a:xfrm>
            <a:off x="343960" y="948690"/>
            <a:ext cx="5171016" cy="5909310"/>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343541"/>
                </a:solidFill>
                <a:effectLst/>
                <a:latin typeface="Söhne"/>
              </a:rPr>
              <a:t>In this presentation, we delve into the intriguing correlation between Halloween, the beginning of winter, and its impact on pharmaceutical store sales. Halloween drives consumer behavior, leading to increased spending and social gatherings .</a:t>
            </a:r>
          </a:p>
          <a:p>
            <a:pPr marL="285750" indent="-285750">
              <a:buFont typeface="Wingdings" panose="05000000000000000000" pitchFamily="2" charset="2"/>
              <a:buChar char="Ø"/>
            </a:pPr>
            <a:r>
              <a:rPr lang="en-US" b="0" i="0" dirty="0">
                <a:solidFill>
                  <a:srgbClr val="343541"/>
                </a:solidFill>
                <a:effectLst/>
                <a:latin typeface="Söhne"/>
              </a:rPr>
              <a:t> As Halloween arrives, it signals the onset of the winter season with colder weather and climatic changes .</a:t>
            </a:r>
          </a:p>
          <a:p>
            <a:pPr marL="285750" indent="-285750">
              <a:buFont typeface="Wingdings" panose="05000000000000000000" pitchFamily="2" charset="2"/>
              <a:buChar char="Ø"/>
            </a:pPr>
            <a:r>
              <a:rPr lang="en-US" b="0" i="0" dirty="0">
                <a:solidFill>
                  <a:srgbClr val="343541"/>
                </a:solidFill>
                <a:effectLst/>
                <a:latin typeface="Söhne"/>
              </a:rPr>
              <a:t> This transition has notable health implications, making individuals more susceptible to illnesses like colds, flu, and seasonal affective disorder.</a:t>
            </a:r>
          </a:p>
          <a:p>
            <a:pPr marL="285750" indent="-285750">
              <a:buFont typeface="Wingdings" panose="05000000000000000000" pitchFamily="2" charset="2"/>
              <a:buChar char="Ø"/>
            </a:pPr>
            <a:r>
              <a:rPr lang="en-US" b="0" i="0" dirty="0">
                <a:solidFill>
                  <a:srgbClr val="343541"/>
                </a:solidFill>
                <a:effectLst/>
                <a:latin typeface="Söhne"/>
              </a:rPr>
              <a:t> Consequently, pharmaceutical store sales surge, as consumers seek health-related products. </a:t>
            </a:r>
          </a:p>
          <a:p>
            <a:pPr marL="285750" indent="-285750">
              <a:buFont typeface="Wingdings" panose="05000000000000000000" pitchFamily="2" charset="2"/>
              <a:buChar char="Ø"/>
            </a:pPr>
            <a:r>
              <a:rPr lang="en-US" b="0" i="0" dirty="0">
                <a:solidFill>
                  <a:srgbClr val="343541"/>
                </a:solidFill>
                <a:effectLst/>
                <a:latin typeface="Söhne"/>
              </a:rPr>
              <a:t>To capitalize on this surge, pharmaceutical stores can employ seasonal marketing strategies while also addressing specific health needs during winter.</a:t>
            </a:r>
          </a:p>
          <a:p>
            <a:pPr marL="285750" indent="-285750">
              <a:buFont typeface="Wingdings" panose="05000000000000000000" pitchFamily="2" charset="2"/>
              <a:buChar char="Ø"/>
            </a:pPr>
            <a:r>
              <a:rPr lang="en-US" b="0" i="0" dirty="0">
                <a:solidFill>
                  <a:srgbClr val="343541"/>
                </a:solidFill>
                <a:effectLst/>
                <a:latin typeface="Söhne"/>
              </a:rPr>
              <a:t> In conclusion, recognizing and catering to this seasonal sales phenomenon is key for pharmaceutical stores.</a:t>
            </a:r>
            <a:endParaRPr lang="en-IN" dirty="0"/>
          </a:p>
        </p:txBody>
      </p:sp>
    </p:spTree>
    <p:extLst>
      <p:ext uri="{BB962C8B-B14F-4D97-AF65-F5344CB8AC3E}">
        <p14:creationId xmlns:p14="http://schemas.microsoft.com/office/powerpoint/2010/main" val="237324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E962D0-4FFB-6C1C-5B50-3311BA45FA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8954" y="501253"/>
            <a:ext cx="6323045" cy="2915445"/>
          </a:xfrm>
        </p:spPr>
      </p:pic>
      <p:pic>
        <p:nvPicPr>
          <p:cNvPr id="7" name="Picture 6">
            <a:extLst>
              <a:ext uri="{FF2B5EF4-FFF2-40B4-BE49-F238E27FC236}">
                <a16:creationId xmlns:a16="http://schemas.microsoft.com/office/drawing/2014/main" id="{DC60AAD0-E57F-D568-7BB3-4E4E176C1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954" y="3580817"/>
            <a:ext cx="6323046" cy="3305175"/>
          </a:xfrm>
          <a:prstGeom prst="rect">
            <a:avLst/>
          </a:prstGeom>
        </p:spPr>
      </p:pic>
      <p:sp>
        <p:nvSpPr>
          <p:cNvPr id="10" name="TextBox 9">
            <a:extLst>
              <a:ext uri="{FF2B5EF4-FFF2-40B4-BE49-F238E27FC236}">
                <a16:creationId xmlns:a16="http://schemas.microsoft.com/office/drawing/2014/main" id="{6CD295E4-91DF-A124-C58A-F1AF3760A617}"/>
              </a:ext>
            </a:extLst>
          </p:cNvPr>
          <p:cNvSpPr txBox="1"/>
          <p:nvPr/>
        </p:nvSpPr>
        <p:spPr>
          <a:xfrm>
            <a:off x="308112" y="366052"/>
            <a:ext cx="5039139" cy="6186309"/>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374151"/>
                </a:solidFill>
                <a:effectLst/>
                <a:latin typeface="Söhne"/>
              </a:rPr>
              <a:t>Promotions play a pivotal role in driving sales in pharmaceutical stores, with December emerging as a strategic hotspot for these marketing endeavors. </a:t>
            </a: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r>
              <a:rPr lang="en-US" b="0" i="0" dirty="0">
                <a:solidFill>
                  <a:srgbClr val="374151"/>
                </a:solidFill>
                <a:effectLst/>
                <a:latin typeface="Söhne"/>
              </a:rPr>
              <a:t>Notably, the period from December 22nd to 25th, encompassing the Christmas holiday, witnesses a surge in promotional activities. </a:t>
            </a:r>
          </a:p>
          <a:p>
            <a:pPr marL="285750" indent="-285750">
              <a:buFont typeface="Wingdings" panose="05000000000000000000" pitchFamily="2" charset="2"/>
              <a:buChar char="Ø"/>
            </a:pPr>
            <a:endParaRPr lang="en-US" b="0" i="0" dirty="0">
              <a:solidFill>
                <a:srgbClr val="374151"/>
              </a:solidFill>
              <a:effectLst/>
              <a:latin typeface="Söhne"/>
            </a:endParaRPr>
          </a:p>
          <a:p>
            <a:pPr marL="285750" indent="-285750">
              <a:buFont typeface="Wingdings" panose="05000000000000000000" pitchFamily="2" charset="2"/>
              <a:buChar char="Ø"/>
            </a:pPr>
            <a:r>
              <a:rPr lang="en-US" b="0" i="0" dirty="0">
                <a:solidFill>
                  <a:srgbClr val="374151"/>
                </a:solidFill>
                <a:effectLst/>
                <a:latin typeface="Söhne"/>
              </a:rPr>
              <a:t>This timing aligns with the transition from winter to spring, a critical juncture when consumers seek health-related products.</a:t>
            </a:r>
          </a:p>
          <a:p>
            <a:pPr marL="285750" indent="-285750">
              <a:buFont typeface="Wingdings" panose="05000000000000000000" pitchFamily="2" charset="2"/>
              <a:buChar char="Ø"/>
            </a:pPr>
            <a:endParaRPr lang="en-US" b="0" i="0" dirty="0">
              <a:solidFill>
                <a:srgbClr val="374151"/>
              </a:solidFill>
              <a:effectLst/>
              <a:latin typeface="Söhne"/>
            </a:endParaRPr>
          </a:p>
          <a:p>
            <a:pPr marL="285750" indent="-285750">
              <a:buFont typeface="Wingdings" panose="05000000000000000000" pitchFamily="2" charset="2"/>
              <a:buChar char="Ø"/>
            </a:pPr>
            <a:r>
              <a:rPr lang="en-US" b="0" i="0" dirty="0">
                <a:solidFill>
                  <a:srgbClr val="374151"/>
                </a:solidFill>
                <a:effectLst/>
                <a:latin typeface="Söhne"/>
              </a:rPr>
              <a:t> Pharmacies strategically capitalize on this consumer behavior by offering discounts, special deals, and targeted promotions during this festive season. </a:t>
            </a:r>
          </a:p>
          <a:p>
            <a:pPr marL="285750" indent="-285750">
              <a:buFont typeface="Wingdings" panose="05000000000000000000" pitchFamily="2" charset="2"/>
              <a:buChar char="Ø"/>
            </a:pPr>
            <a:endParaRPr lang="en-US" b="0" i="0" dirty="0">
              <a:solidFill>
                <a:srgbClr val="374151"/>
              </a:solidFill>
              <a:effectLst/>
              <a:latin typeface="Söhne"/>
            </a:endParaRPr>
          </a:p>
          <a:p>
            <a:pPr marL="285750" indent="-285750">
              <a:buFont typeface="Wingdings" panose="05000000000000000000" pitchFamily="2" charset="2"/>
              <a:buChar char="Ø"/>
            </a:pPr>
            <a:r>
              <a:rPr lang="en-US" b="0" i="0" dirty="0">
                <a:solidFill>
                  <a:srgbClr val="374151"/>
                </a:solidFill>
                <a:effectLst/>
                <a:latin typeface="Söhne"/>
              </a:rPr>
              <a:t>Recognizing the correlation between seasonal transitions, heightened health concerns, and promotions is crucial for pharmaceutical stores to maximize their sales potential.</a:t>
            </a:r>
            <a:endParaRPr lang="en-IN" dirty="0"/>
          </a:p>
        </p:txBody>
      </p:sp>
    </p:spTree>
    <p:extLst>
      <p:ext uri="{BB962C8B-B14F-4D97-AF65-F5344CB8AC3E}">
        <p14:creationId xmlns:p14="http://schemas.microsoft.com/office/powerpoint/2010/main" val="149938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2B0890-D027-937E-ECE9-97C997F75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978" y="354564"/>
            <a:ext cx="11186044" cy="6138312"/>
          </a:xfrm>
        </p:spPr>
      </p:pic>
    </p:spTree>
    <p:extLst>
      <p:ext uri="{BB962C8B-B14F-4D97-AF65-F5344CB8AC3E}">
        <p14:creationId xmlns:p14="http://schemas.microsoft.com/office/powerpoint/2010/main" val="1351091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62D0E0-D24B-C3B4-3603-DE19D42606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429000"/>
            <a:ext cx="5663682" cy="3095625"/>
          </a:xfrm>
        </p:spPr>
      </p:pic>
      <p:pic>
        <p:nvPicPr>
          <p:cNvPr id="11" name="Picture 10">
            <a:extLst>
              <a:ext uri="{FF2B5EF4-FFF2-40B4-BE49-F238E27FC236}">
                <a16:creationId xmlns:a16="http://schemas.microsoft.com/office/drawing/2014/main" id="{DF014AA8-2429-4FE3-74F5-1BF004A46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2950" y="166688"/>
            <a:ext cx="6315074" cy="6524624"/>
          </a:xfrm>
          <a:prstGeom prst="rect">
            <a:avLst/>
          </a:prstGeom>
        </p:spPr>
      </p:pic>
      <p:sp>
        <p:nvSpPr>
          <p:cNvPr id="14" name="TextBox 13">
            <a:extLst>
              <a:ext uri="{FF2B5EF4-FFF2-40B4-BE49-F238E27FC236}">
                <a16:creationId xmlns:a16="http://schemas.microsoft.com/office/drawing/2014/main" id="{DD28B646-0DCA-1F88-79C8-F2F6C0226464}"/>
              </a:ext>
            </a:extLst>
          </p:cNvPr>
          <p:cNvSpPr txBox="1"/>
          <p:nvPr/>
        </p:nvSpPr>
        <p:spPr>
          <a:xfrm>
            <a:off x="242596" y="242692"/>
            <a:ext cx="4217437" cy="2308324"/>
          </a:xfrm>
          <a:prstGeom prst="rect">
            <a:avLst/>
          </a:prstGeom>
          <a:noFill/>
        </p:spPr>
        <p:txBody>
          <a:bodyPr wrap="square" rtlCol="0">
            <a:spAutoFit/>
          </a:bodyPr>
          <a:lstStyle/>
          <a:p>
            <a:pPr marL="285750" indent="-285750">
              <a:buFont typeface="Wingdings" panose="05000000000000000000" pitchFamily="2" charset="2"/>
              <a:buChar char="Ø"/>
            </a:pPr>
            <a:r>
              <a:rPr lang="en-US" sz="2400" b="0" i="0" dirty="0">
                <a:solidFill>
                  <a:srgbClr val="374151"/>
                </a:solidFill>
                <a:effectLst/>
                <a:latin typeface="Söhne"/>
              </a:rPr>
              <a:t>There are four store types: A, B, C, and D.</a:t>
            </a:r>
          </a:p>
          <a:p>
            <a:endParaRPr lang="en-US" sz="2400" dirty="0">
              <a:solidFill>
                <a:srgbClr val="374151"/>
              </a:solidFill>
              <a:latin typeface="Söhne"/>
            </a:endParaRPr>
          </a:p>
          <a:p>
            <a:pPr marL="285750" indent="-285750">
              <a:buFont typeface="Wingdings" panose="05000000000000000000" pitchFamily="2" charset="2"/>
              <a:buChar char="Ø"/>
            </a:pPr>
            <a:r>
              <a:rPr lang="en-US" sz="2400" b="0" i="0" dirty="0">
                <a:solidFill>
                  <a:srgbClr val="374151"/>
                </a:solidFill>
                <a:effectLst/>
                <a:latin typeface="Söhne"/>
              </a:rPr>
              <a:t>Store A has more locations, but store B has higher weekly sales.</a:t>
            </a:r>
            <a:endParaRPr lang="en-IN" sz="2400" dirty="0"/>
          </a:p>
        </p:txBody>
      </p:sp>
    </p:spTree>
    <p:extLst>
      <p:ext uri="{BB962C8B-B14F-4D97-AF65-F5344CB8AC3E}">
        <p14:creationId xmlns:p14="http://schemas.microsoft.com/office/powerpoint/2010/main" val="212967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75C6C1-9608-1B86-2093-CA582DADA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976" y="160013"/>
            <a:ext cx="9677400" cy="6537973"/>
          </a:xfrm>
          <a:prstGeom prst="rect">
            <a:avLst/>
          </a:prstGeom>
        </p:spPr>
      </p:pic>
    </p:spTree>
    <p:extLst>
      <p:ext uri="{BB962C8B-B14F-4D97-AF65-F5344CB8AC3E}">
        <p14:creationId xmlns:p14="http://schemas.microsoft.com/office/powerpoint/2010/main" val="319709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DADB0B-A7BD-CA44-F827-19DDF8531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9" y="3265712"/>
            <a:ext cx="5495730" cy="3573625"/>
          </a:xfrm>
          <a:prstGeom prst="rect">
            <a:avLst/>
          </a:prstGeom>
        </p:spPr>
      </p:pic>
      <p:pic>
        <p:nvPicPr>
          <p:cNvPr id="5" name="Picture 4">
            <a:extLst>
              <a:ext uri="{FF2B5EF4-FFF2-40B4-BE49-F238E27FC236}">
                <a16:creationId xmlns:a16="http://schemas.microsoft.com/office/drawing/2014/main" id="{DCE3BBF0-B79B-6887-EBA6-A1FB5DD87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719" y="3265712"/>
            <a:ext cx="6265982" cy="3573625"/>
          </a:xfrm>
          <a:prstGeom prst="rect">
            <a:avLst/>
          </a:prstGeom>
        </p:spPr>
      </p:pic>
      <p:sp>
        <p:nvSpPr>
          <p:cNvPr id="6" name="TextBox 5">
            <a:extLst>
              <a:ext uri="{FF2B5EF4-FFF2-40B4-BE49-F238E27FC236}">
                <a16:creationId xmlns:a16="http://schemas.microsoft.com/office/drawing/2014/main" id="{ADF49BED-10D0-BA03-B7C6-A66FA0CAC8F0}"/>
              </a:ext>
            </a:extLst>
          </p:cNvPr>
          <p:cNvSpPr txBox="1"/>
          <p:nvPr/>
        </p:nvSpPr>
        <p:spPr>
          <a:xfrm flipH="1">
            <a:off x="114299" y="298580"/>
            <a:ext cx="11963402" cy="2585323"/>
          </a:xfrm>
          <a:prstGeom prst="rect">
            <a:avLst/>
          </a:prstGeo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p:spPr>
        <p:txBody>
          <a:bodyPr wrap="square" rtlCol="0">
            <a:spAutoFit/>
          </a:bodyPr>
          <a:lstStyle/>
          <a:p>
            <a:pPr marL="285750" indent="-285750">
              <a:buFont typeface="Wingdings" panose="05000000000000000000" pitchFamily="2" charset="2"/>
              <a:buChar char="Ø"/>
            </a:pPr>
            <a:r>
              <a:rPr lang="en-US" b="0" i="0" dirty="0">
                <a:solidFill>
                  <a:srgbClr val="374151"/>
                </a:solidFill>
                <a:effectLst/>
                <a:latin typeface="Söhne"/>
              </a:rPr>
              <a:t>There is a very strong correlation between sales and customers; an increase in customers leads to an increase in sales accurately describes a fundamental principle of business. </a:t>
            </a:r>
          </a:p>
          <a:p>
            <a:pPr marL="285750" indent="-285750">
              <a:buFont typeface="Wingdings" panose="05000000000000000000" pitchFamily="2" charset="2"/>
              <a:buChar char="Ø"/>
            </a:pPr>
            <a:endParaRPr lang="en-US" b="0" i="0" dirty="0">
              <a:solidFill>
                <a:srgbClr val="374151"/>
              </a:solidFill>
              <a:effectLst/>
              <a:latin typeface="Söhne"/>
            </a:endParaRPr>
          </a:p>
          <a:p>
            <a:pPr marL="285750" indent="-285750">
              <a:buFont typeface="Wingdings" panose="05000000000000000000" pitchFamily="2" charset="2"/>
              <a:buChar char="Ø"/>
            </a:pPr>
            <a:r>
              <a:rPr lang="en-US" b="0" i="0" dirty="0">
                <a:solidFill>
                  <a:srgbClr val="374151"/>
                </a:solidFill>
                <a:effectLst/>
                <a:latin typeface="Söhne"/>
              </a:rPr>
              <a:t>It highlights the positive relationship between the number of customers a business serves and its overall sales. </a:t>
            </a:r>
          </a:p>
          <a:p>
            <a:pPr marL="285750" indent="-285750">
              <a:buFont typeface="Wingdings" panose="05000000000000000000" pitchFamily="2" charset="2"/>
              <a:buChar char="Ø"/>
            </a:pPr>
            <a:endParaRPr lang="en-US" b="0" i="0" dirty="0">
              <a:solidFill>
                <a:srgbClr val="374151"/>
              </a:solidFill>
              <a:effectLst/>
              <a:latin typeface="Söhne"/>
            </a:endParaRPr>
          </a:p>
          <a:p>
            <a:pPr marL="285750" indent="-285750">
              <a:buFont typeface="Wingdings" panose="05000000000000000000" pitchFamily="2" charset="2"/>
              <a:buChar char="Ø"/>
            </a:pPr>
            <a:r>
              <a:rPr lang="en-US" b="0" i="0" dirty="0">
                <a:solidFill>
                  <a:srgbClr val="374151"/>
                </a:solidFill>
                <a:effectLst/>
                <a:latin typeface="Söhne"/>
              </a:rPr>
              <a:t>When more customers visit or engage with a business, it often results in higher sales revenue. </a:t>
            </a:r>
          </a:p>
          <a:p>
            <a:pPr marL="285750" indent="-285750">
              <a:buFont typeface="Wingdings" panose="05000000000000000000" pitchFamily="2" charset="2"/>
              <a:buChar char="Ø"/>
            </a:pPr>
            <a:endParaRPr lang="en-US" b="0" i="0" dirty="0">
              <a:solidFill>
                <a:srgbClr val="374151"/>
              </a:solidFill>
              <a:effectLst/>
              <a:latin typeface="Söhne"/>
            </a:endParaRPr>
          </a:p>
          <a:p>
            <a:pPr marL="285750" indent="-285750">
              <a:buFont typeface="Wingdings" panose="05000000000000000000" pitchFamily="2" charset="2"/>
              <a:buChar char="Ø"/>
            </a:pPr>
            <a:r>
              <a:rPr lang="en-US" b="0" i="0" dirty="0">
                <a:solidFill>
                  <a:srgbClr val="374151"/>
                </a:solidFill>
                <a:effectLst/>
                <a:latin typeface="Söhne"/>
              </a:rPr>
              <a:t>This concept underscores the importance of attracting and retaining customers as a key driver of business growth and success.</a:t>
            </a:r>
            <a:endParaRPr lang="en-IN" dirty="0"/>
          </a:p>
        </p:txBody>
      </p:sp>
    </p:spTree>
    <p:extLst>
      <p:ext uri="{BB962C8B-B14F-4D97-AF65-F5344CB8AC3E}">
        <p14:creationId xmlns:p14="http://schemas.microsoft.com/office/powerpoint/2010/main" val="1573239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788</Words>
  <Application>Microsoft Office PowerPoint</Application>
  <PresentationFormat>Widescreen</PresentationFormat>
  <Paragraphs>51</Paragraphs>
  <Slides>24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Algerian</vt:lpstr>
      <vt:lpstr>Arial</vt:lpstr>
      <vt:lpstr>Calibri</vt:lpstr>
      <vt:lpstr>Calibri Light</vt:lpstr>
      <vt:lpstr>Söhne</vt:lpstr>
      <vt:lpstr>Wingdings</vt:lpstr>
      <vt:lpstr>Office Theme</vt:lpstr>
      <vt:lpstr>Worksheet</vt:lpstr>
      <vt:lpstr>PowerPoint Presentation</vt:lpstr>
      <vt:lpstr>Exploration of customer purchasing behaviour </vt:lpstr>
      <vt:lpstr>The sales is directly related to customer</vt:lpstr>
      <vt:lpstr>Unveiling Seasonal Sales Trends in Pharmaceutical Stores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manila dugar</dc:creator>
  <cp:lastModifiedBy>manila dugar</cp:lastModifiedBy>
  <cp:revision>1</cp:revision>
  <dcterms:created xsi:type="dcterms:W3CDTF">2023-09-03T10:10:49Z</dcterms:created>
  <dcterms:modified xsi:type="dcterms:W3CDTF">2023-09-10T09:38:59Z</dcterms:modified>
</cp:coreProperties>
</file>