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embeddedFontLst>
    <p:embeddedFont>
      <p:font typeface="Robo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1" roundtripDataSignature="AMtx7mijCNLyf2BoboILDzKZbUuWADMlM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italic.fntdata"/><Relationship Id="rId6" Type="http://schemas.openxmlformats.org/officeDocument/2006/relationships/slide" Target="slides/slide1.xml"/><Relationship Id="rId18" Type="http://schemas.openxmlformats.org/officeDocument/2006/relationships/font" Target="fonts/Robo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3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3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4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6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6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6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buNone/>
              <a:defRPr b="0" i="0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2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2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5686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2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2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2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2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2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60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2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49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2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12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2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2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buNone/>
              <a:defRPr b="0" i="0" sz="1100" u="non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2554550" y="2822613"/>
            <a:ext cx="86106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MANIMARAN M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:24132161802521058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NMID: CE2F1164C08184B9D8943488B8CCEE84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DEPARTMENT:B.sc., COMPUTER SCIENCE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 GOVERNMENT ARTS AND SCIENCE COLLEGE THRUVENNAINALLUR.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UNIVERSITY:ANNAMALAI UNIVERSITY.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0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8" name="Google Shape;188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0"/>
          <p:cNvSpPr/>
          <p:nvPr/>
        </p:nvSpPr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10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93" name="Google Shape;193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94" name="Google Shape;194;p10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0"/>
          <p:cNvSpPr txBox="1"/>
          <p:nvPr/>
        </p:nvSpPr>
        <p:spPr>
          <a:xfrm>
            <a:off x="2743200" y="1695450"/>
            <a:ext cx="7467000" cy="4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Show: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Homepage with multiple Pokémon cards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A Pokémon card with detailed info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Search in action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Emphasize speed, interactivity, and mobile-friendliness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(Add actual screenshots of your working app here)</a:t>
            </a:r>
            <a:endParaRPr b="1" i="1" sz="24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1" name="Google Shape;201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2" name="Google Shape;202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3" name="Google Shape;20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11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205" name="Google Shape;205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11"/>
          <p:cNvSpPr txBox="1"/>
          <p:nvPr/>
        </p:nvSpPr>
        <p:spPr>
          <a:xfrm>
            <a:off x="1743075" y="1695450"/>
            <a:ext cx="8425500" cy="49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Successfully created a functional and visually appealing Pokedex.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Learned: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Working with APIs using JavaScript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Handling JSON data and displaying it dynamically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Improving UI/UX with CSS and layout design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Potential future improvements: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Add pagination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Add filter by type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Include favorites/bookmarks</a:t>
            </a:r>
            <a:endParaRPr b="1" i="1" sz="1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6" cy="6858466"/>
            <a:chOff x="7448612" y="0"/>
            <a:chExt cx="4743796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30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30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87" name="Google Shape;87;p2"/>
          <p:cNvGrpSpPr/>
          <p:nvPr/>
        </p:nvGrpSpPr>
        <p:grpSpPr>
          <a:xfrm flipH="1">
            <a:off x="2125682" y="2735200"/>
            <a:ext cx="5877969" cy="992596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1" name="Google Shape;91;p2"/>
          <p:cNvSpPr txBox="1"/>
          <p:nvPr/>
        </p:nvSpPr>
        <p:spPr>
          <a:xfrm rot="1488">
            <a:off x="959125" y="2739355"/>
            <a:ext cx="10394401" cy="74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3600"/>
              <a:t>Pokedex – A Frontend Pokémon Data Viewer</a:t>
            </a:r>
            <a:endParaRPr b="1" i="1" sz="3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7" name="Google Shape;97;p3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8" name="Google Shape;98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86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41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0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098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7" name="Google Shape;107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41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1" name="Google Shape;111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2" name="Google Shape;112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3" name="Google Shape;113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3"/>
            <p:cNvSpPr/>
            <p:nvPr/>
          </p:nvSpPr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</p:sp>
      </p:grpSp>
      <p:sp>
        <p:nvSpPr>
          <p:cNvPr id="115" name="Google Shape;115;p3"/>
          <p:cNvSpPr txBox="1"/>
          <p:nvPr>
            <p:ph type="title"/>
          </p:nvPr>
        </p:nvSpPr>
        <p:spPr>
          <a:xfrm>
            <a:off x="739775" y="445388"/>
            <a:ext cx="23571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6" name="Google Shape;116;p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7" name="Google Shape;117;p3"/>
          <p:cNvSpPr txBox="1"/>
          <p:nvPr/>
        </p:nvSpPr>
        <p:spPr>
          <a:xfrm>
            <a:off x="2526032" y="1220683"/>
            <a:ext cx="5029200" cy="572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1" i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1" i="1" lang="en-US" sz="28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1" i="1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1" i="1"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2" name="Google Shape;122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3" name="Google Shape;123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4" name="Google Shape;124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5" name="Google Shape;125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6" name="Google Shape;126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4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128" name="Google Shape;128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4"/>
          <p:cNvSpPr txBox="1"/>
          <p:nvPr/>
        </p:nvSpPr>
        <p:spPr>
          <a:xfrm>
            <a:off x="834068" y="2305804"/>
            <a:ext cx="71574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Users interested in Pokémon often have to search multiple sources for Pokémon data.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There was no simple, interactive, and visually appealing interface to view Pokémon details.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Need for an easy-to-use, web-based Pokedex for fans and learners alike.</a:t>
            </a:r>
            <a:endParaRPr b="1" i="1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5" name="Google Shape;135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6" name="Google Shape;136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7" name="Google Shape;137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8" name="Google Shape;138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9" name="Google Shape;139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141" name="Google Shape;14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3" name="Google Shape;143;p5"/>
          <p:cNvSpPr txBox="1"/>
          <p:nvPr/>
        </p:nvSpPr>
        <p:spPr>
          <a:xfrm>
            <a:off x="1214625" y="2019300"/>
            <a:ext cx="82605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A web-based Pokedex application that fetches and displays Pokémon data.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Built using HTML, CSS, and JavaScript.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Uses a public API (PokéAPI) to fetch real-time Pokémon details.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Includes information like Pokémon name, image, type, stats, and abilities.</a:t>
            </a:r>
            <a:endParaRPr b="1" i="1" sz="2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6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rebuchet MS"/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152" name="Google Shape;152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4" name="Google Shape;154;p6"/>
          <p:cNvSpPr txBox="1"/>
          <p:nvPr/>
        </p:nvSpPr>
        <p:spPr>
          <a:xfrm>
            <a:off x="1675641" y="2019300"/>
            <a:ext cx="7055700" cy="42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Pokémon fans who want quick access to Pokémon data.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Students and learners exploring JavaScript, API calls, and DOM manipulation.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Web developers looking for frontend project inspiration.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Gamers who want to explore Pokémon stats and types for gameplay purposes.</a:t>
            </a:r>
            <a:endParaRPr b="1" i="1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7"/>
          <p:cNvSpPr/>
          <p:nvPr/>
        </p:nvSpPr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7"/>
          <p:cNvSpPr txBox="1"/>
          <p:nvPr>
            <p:ph type="title"/>
          </p:nvPr>
        </p:nvSpPr>
        <p:spPr>
          <a:xfrm>
            <a:off x="558165" y="857885"/>
            <a:ext cx="9763200" cy="575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4" name="Google Shape;164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7"/>
          <p:cNvSpPr txBox="1"/>
          <p:nvPr/>
        </p:nvSpPr>
        <p:spPr>
          <a:xfrm>
            <a:off x="3181550" y="2258850"/>
            <a:ext cx="9763200" cy="38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HTML: Structure of the webpage (cards, search bar, etc.)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CSS: Styling and layout (responsive design, animations, theme colors).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JavaScript: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DOM manipulation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Event handling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Fetching data using fetch() from PokéAPI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API Used: https://pokeapi.co</a:t>
            </a:r>
            <a:endParaRPr b="1" i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2" name="Google Shape;17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4" name="Google Shape;174;p8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 txBox="1"/>
          <p:nvPr/>
        </p:nvSpPr>
        <p:spPr>
          <a:xfrm>
            <a:off x="1293714" y="1230113"/>
            <a:ext cx="7686900" cy="492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Responsive design for mobile and desktop.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Grid layout for Pokémon cards.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Search bar at the top for quick lookup.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Each card displays: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Pokémon image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Name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Type(s)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ID</a:t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800"/>
              <a:t>Hover effects and animations for interactivity.</a:t>
            </a:r>
            <a:endParaRPr b="1" i="1"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82" name="Google Shape;182;p9"/>
          <p:cNvSpPr txBox="1"/>
          <p:nvPr/>
        </p:nvSpPr>
        <p:spPr>
          <a:xfrm>
            <a:off x="1797465" y="1710061"/>
            <a:ext cx="5723100" cy="49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🔍 Search Pokémon by name or ID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🧬 Display Pokémon types, abilities, and base stats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📱 Responsive UI for different screen sizes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⚡ Real-time data fetched from PokéAPI</a:t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2400"/>
              <a:t>🎨 Interactive design with hover and transition effects</a:t>
            </a:r>
            <a:endParaRPr b="1" i="1" sz="2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