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88437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229374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901334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3460324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331772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1157304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193797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528541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113521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147890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365600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318118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303273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100987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296756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174820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23881-2944-4878-9671-0D95008B0C70}"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28FA84-4EF2-4151-9551-1E6A73A70B6C}" type="slidenum">
              <a:rPr lang="en-US" smtClean="0"/>
              <a:t>‹#›</a:t>
            </a:fld>
            <a:endParaRPr lang="en-US" dirty="0"/>
          </a:p>
        </p:txBody>
      </p:sp>
    </p:spTree>
    <p:extLst>
      <p:ext uri="{BB962C8B-B14F-4D97-AF65-F5344CB8AC3E}">
        <p14:creationId xmlns:p14="http://schemas.microsoft.com/office/powerpoint/2010/main" val="88592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A23881-2944-4878-9671-0D95008B0C70}" type="datetimeFigureOut">
              <a:rPr lang="en-US" smtClean="0"/>
              <a:t>5/11/2020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28FA84-4EF2-4151-9551-1E6A73A70B6C}" type="slidenum">
              <a:rPr lang="en-US" smtClean="0"/>
              <a:t>‹#›</a:t>
            </a:fld>
            <a:endParaRPr lang="en-US" dirty="0"/>
          </a:p>
        </p:txBody>
      </p:sp>
    </p:spTree>
    <p:extLst>
      <p:ext uri="{BB962C8B-B14F-4D97-AF65-F5344CB8AC3E}">
        <p14:creationId xmlns:p14="http://schemas.microsoft.com/office/powerpoint/2010/main" val="3866616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2209" y="675138"/>
            <a:ext cx="10007126" cy="1469856"/>
          </a:xfrm>
        </p:spPr>
        <p:txBody>
          <a:bodyPr/>
          <a:lstStyle/>
          <a:p>
            <a:r>
              <a:rPr lang="en-US" dirty="0"/>
              <a:t/>
            </a:r>
            <a:br>
              <a:rPr lang="en-US" dirty="0"/>
            </a:br>
            <a:r>
              <a:rPr lang="en-US" sz="2500" dirty="0" smtClean="0">
                <a:solidFill>
                  <a:schemeClr val="accent2">
                    <a:lumMod val="75000"/>
                  </a:schemeClr>
                </a:solidFill>
              </a:rPr>
              <a:t>PROJECT-1(LOCALLY DEBUG A SERVERLESS WEB APPLICATION)</a:t>
            </a:r>
            <a:br>
              <a:rPr lang="en-US" sz="2500" dirty="0" smtClean="0">
                <a:solidFill>
                  <a:schemeClr val="accent2">
                    <a:lumMod val="75000"/>
                  </a:schemeClr>
                </a:solidFill>
              </a:rPr>
            </a:br>
            <a:r>
              <a:rPr lang="en-GB" sz="2500" dirty="0">
                <a:solidFill>
                  <a:srgbClr val="FFFF00"/>
                </a:solidFill>
              </a:rPr>
              <a:t>OVERVIEW OF THE PROJECT:-</a:t>
            </a:r>
            <a:endParaRPr lang="en-US" sz="2500" dirty="0">
              <a:solidFill>
                <a:srgbClr val="FFFF00"/>
              </a:solidFill>
            </a:endParaRPr>
          </a:p>
        </p:txBody>
      </p:sp>
      <p:sp>
        <p:nvSpPr>
          <p:cNvPr id="5" name="Subtitle 4"/>
          <p:cNvSpPr>
            <a:spLocks noGrp="1"/>
          </p:cNvSpPr>
          <p:nvPr>
            <p:ph type="subTitle" idx="1"/>
          </p:nvPr>
        </p:nvSpPr>
        <p:spPr>
          <a:xfrm>
            <a:off x="1154954" y="2709017"/>
            <a:ext cx="9843483" cy="3144851"/>
          </a:xfrm>
        </p:spPr>
        <p:txBody>
          <a:bodyPr>
            <a:normAutofit fontScale="92500" lnSpcReduction="20000"/>
          </a:bodyPr>
          <a:lstStyle/>
          <a:p>
            <a:r>
              <a:rPr lang="en-GB" dirty="0">
                <a:solidFill>
                  <a:srgbClr val="00B0F0"/>
                </a:solidFill>
              </a:rPr>
              <a:t>In this </a:t>
            </a:r>
            <a:r>
              <a:rPr lang="en-GB" dirty="0" smtClean="0">
                <a:solidFill>
                  <a:srgbClr val="00B0F0"/>
                </a:solidFill>
              </a:rPr>
              <a:t>project, we </a:t>
            </a:r>
            <a:r>
              <a:rPr lang="en-GB" dirty="0">
                <a:solidFill>
                  <a:srgbClr val="00B0F0"/>
                </a:solidFill>
              </a:rPr>
              <a:t>will learn how to create a Node.js serverless application in AWS Cloud9 using AWS Lambda and Amazon API Gateway.</a:t>
            </a:r>
          </a:p>
          <a:p>
            <a:endParaRPr lang="en-GB" dirty="0">
              <a:solidFill>
                <a:srgbClr val="00B0F0"/>
              </a:solidFill>
            </a:endParaRPr>
          </a:p>
          <a:p>
            <a:r>
              <a:rPr lang="en-GB" dirty="0">
                <a:solidFill>
                  <a:srgbClr val="00B0F0"/>
                </a:solidFill>
              </a:rPr>
              <a:t>AWS Lambda lets </a:t>
            </a:r>
            <a:r>
              <a:rPr lang="en-GB" dirty="0" smtClean="0">
                <a:solidFill>
                  <a:srgbClr val="00B0F0"/>
                </a:solidFill>
              </a:rPr>
              <a:t>us </a:t>
            </a:r>
            <a:r>
              <a:rPr lang="en-GB" dirty="0">
                <a:solidFill>
                  <a:srgbClr val="00B0F0"/>
                </a:solidFill>
              </a:rPr>
              <a:t>run code without provisioning or managing servers. With Lambda, </a:t>
            </a:r>
            <a:r>
              <a:rPr lang="en-GB" dirty="0" smtClean="0">
                <a:solidFill>
                  <a:srgbClr val="00B0F0"/>
                </a:solidFill>
              </a:rPr>
              <a:t>we </a:t>
            </a:r>
            <a:r>
              <a:rPr lang="en-GB" dirty="0">
                <a:solidFill>
                  <a:srgbClr val="00B0F0"/>
                </a:solidFill>
              </a:rPr>
              <a:t>can run code for virtually any type of application or backend service - just set up </a:t>
            </a:r>
            <a:r>
              <a:rPr lang="en-GB" dirty="0" smtClean="0">
                <a:solidFill>
                  <a:srgbClr val="00B0F0"/>
                </a:solidFill>
              </a:rPr>
              <a:t>our </a:t>
            </a:r>
            <a:r>
              <a:rPr lang="en-GB" dirty="0">
                <a:solidFill>
                  <a:srgbClr val="00B0F0"/>
                </a:solidFill>
              </a:rPr>
              <a:t>code to automatically trigger from other AWS services </a:t>
            </a:r>
            <a:r>
              <a:rPr lang="en-GB" dirty="0" smtClean="0">
                <a:solidFill>
                  <a:srgbClr val="00B0F0"/>
                </a:solidFill>
              </a:rPr>
              <a:t>or by calling </a:t>
            </a:r>
            <a:r>
              <a:rPr lang="en-GB" dirty="0">
                <a:solidFill>
                  <a:srgbClr val="00B0F0"/>
                </a:solidFill>
              </a:rPr>
              <a:t>it directly from any web or mobile app.</a:t>
            </a:r>
          </a:p>
          <a:p>
            <a:endParaRPr lang="en-GB" dirty="0">
              <a:solidFill>
                <a:srgbClr val="00B0F0"/>
              </a:solidFill>
            </a:endParaRPr>
          </a:p>
          <a:p>
            <a:r>
              <a:rPr lang="en-GB" dirty="0">
                <a:solidFill>
                  <a:srgbClr val="00B0F0"/>
                </a:solidFill>
              </a:rPr>
              <a:t>Amazon API Gateway is a fully managed service that makes it easy for </a:t>
            </a:r>
            <a:r>
              <a:rPr lang="en-GB" dirty="0" smtClean="0">
                <a:solidFill>
                  <a:srgbClr val="00B0F0"/>
                </a:solidFill>
              </a:rPr>
              <a:t>us </a:t>
            </a:r>
            <a:r>
              <a:rPr lang="en-GB" dirty="0">
                <a:solidFill>
                  <a:srgbClr val="00B0F0"/>
                </a:solidFill>
              </a:rPr>
              <a:t>to create, publish, maintain, monitor, and secure </a:t>
            </a:r>
            <a:r>
              <a:rPr lang="en-GB" dirty="0" smtClean="0">
                <a:solidFill>
                  <a:srgbClr val="00B0F0"/>
                </a:solidFill>
              </a:rPr>
              <a:t>APps </a:t>
            </a:r>
            <a:r>
              <a:rPr lang="en-GB" dirty="0">
                <a:solidFill>
                  <a:srgbClr val="00B0F0"/>
                </a:solidFill>
              </a:rPr>
              <a:t>at any scale. With API Gateway you can create an API that acts as a “front door” for AWS Lambda functions.</a:t>
            </a:r>
            <a:endParaRPr lang="en-US" dirty="0">
              <a:solidFill>
                <a:srgbClr val="00B0F0"/>
              </a:solidFill>
            </a:endParaRPr>
          </a:p>
        </p:txBody>
      </p:sp>
    </p:spTree>
    <p:extLst>
      <p:ext uri="{BB962C8B-B14F-4D97-AF65-F5344CB8AC3E}">
        <p14:creationId xmlns:p14="http://schemas.microsoft.com/office/powerpoint/2010/main" val="2510129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979028"/>
          </a:xfrm>
        </p:spPr>
        <p:txBody>
          <a:bodyPr/>
          <a:lstStyle/>
          <a:p>
            <a:r>
              <a:rPr lang="en-GB" sz="3500" dirty="0">
                <a:solidFill>
                  <a:srgbClr val="FFFF00"/>
                </a:solidFill>
              </a:rPr>
              <a:t>SERVICE USED IN PROJECT:-</a:t>
            </a:r>
            <a:endParaRPr lang="en-US" sz="3500" dirty="0"/>
          </a:p>
        </p:txBody>
      </p:sp>
      <p:sp>
        <p:nvSpPr>
          <p:cNvPr id="3" name="Text Placeholder 2"/>
          <p:cNvSpPr>
            <a:spLocks noGrp="1"/>
          </p:cNvSpPr>
          <p:nvPr>
            <p:ph type="body" sz="half" idx="2"/>
          </p:nvPr>
        </p:nvSpPr>
        <p:spPr>
          <a:xfrm>
            <a:off x="1154954" y="2999574"/>
            <a:ext cx="8825659" cy="3020226"/>
          </a:xfrm>
        </p:spPr>
        <p:txBody>
          <a:bodyPr>
            <a:normAutofit/>
          </a:bodyPr>
          <a:lstStyle/>
          <a:p>
            <a:r>
              <a:rPr lang="en-US" sz="2800" b="1" dirty="0" smtClean="0">
                <a:solidFill>
                  <a:srgbClr val="FFC000"/>
                </a:solidFill>
              </a:rPr>
              <a:t>1.AWS CLOUDE 9</a:t>
            </a:r>
          </a:p>
          <a:p>
            <a:endParaRPr lang="en-US" sz="2800" b="1" dirty="0" smtClean="0">
              <a:solidFill>
                <a:srgbClr val="FFC000"/>
              </a:solidFill>
            </a:endParaRPr>
          </a:p>
          <a:p>
            <a:r>
              <a:rPr lang="en-US" sz="2800" b="1" dirty="0" smtClean="0">
                <a:solidFill>
                  <a:srgbClr val="FFC000"/>
                </a:solidFill>
              </a:rPr>
              <a:t>2.API GATEWAY</a:t>
            </a:r>
          </a:p>
          <a:p>
            <a:endParaRPr lang="en-US" sz="2800" b="1" dirty="0">
              <a:solidFill>
                <a:srgbClr val="FFC000"/>
              </a:solidFill>
            </a:endParaRPr>
          </a:p>
          <a:p>
            <a:r>
              <a:rPr lang="en-US" sz="2800" b="1" dirty="0" smtClean="0">
                <a:solidFill>
                  <a:srgbClr val="FFC000"/>
                </a:solidFill>
              </a:rPr>
              <a:t>3.AWS LAMBDA</a:t>
            </a:r>
            <a:endParaRPr lang="en-US" sz="2800" b="1" dirty="0">
              <a:solidFill>
                <a:srgbClr val="FFC000"/>
              </a:solidFill>
            </a:endParaRPr>
          </a:p>
        </p:txBody>
      </p:sp>
    </p:spTree>
    <p:extLst>
      <p:ext uri="{BB962C8B-B14F-4D97-AF65-F5344CB8AC3E}">
        <p14:creationId xmlns:p14="http://schemas.microsoft.com/office/powerpoint/2010/main" val="1201164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B0F0"/>
                </a:solidFill>
              </a:rPr>
              <a:t>WORKING PRINCIPLE:-</a:t>
            </a:r>
            <a:endParaRPr lang="en-US" dirty="0"/>
          </a:p>
        </p:txBody>
      </p:sp>
      <p:sp>
        <p:nvSpPr>
          <p:cNvPr id="5" name="Content Placeholder 4"/>
          <p:cNvSpPr>
            <a:spLocks noGrp="1"/>
          </p:cNvSpPr>
          <p:nvPr>
            <p:ph idx="1"/>
          </p:nvPr>
        </p:nvSpPr>
        <p:spPr>
          <a:xfrm>
            <a:off x="1154954" y="2264635"/>
            <a:ext cx="8825659" cy="4195985"/>
          </a:xfrm>
        </p:spPr>
        <p:txBody>
          <a:bodyPr>
            <a:normAutofit fontScale="92500" lnSpcReduction="10000"/>
          </a:bodyPr>
          <a:lstStyle/>
          <a:p>
            <a:r>
              <a:rPr lang="en-GB" b="1" dirty="0">
                <a:solidFill>
                  <a:schemeClr val="accent3">
                    <a:lumMod val="50000"/>
                  </a:schemeClr>
                </a:solidFill>
              </a:rPr>
              <a:t>As a developer, there are numerous ways to build a serverless application. For those looking for a richer coding experience including capabilities such as local debugging or access to a terminal, AWS Cloud9 can help. Cloud9 is a cloud-based integrated development environment (IDE) that includes a code editor, debugger, and terminal, making it easy to write, run, and debug serverless applications with just a browser. It preconfigures the development environment with all the SDKs, libraries, and plug-ins needed for serverless development. Cloud9 also provides an environment for locally debugging AWS Lambda functions. This allows you to iterate on your code directly, saving you time, and improving the quality of your code.</a:t>
            </a:r>
          </a:p>
          <a:p>
            <a:r>
              <a:rPr lang="en-GB" b="1" dirty="0">
                <a:solidFill>
                  <a:schemeClr val="accent3">
                    <a:lumMod val="50000"/>
                  </a:schemeClr>
                </a:solidFill>
              </a:rPr>
              <a:t>In this example, </a:t>
            </a:r>
            <a:r>
              <a:rPr lang="en-GB" b="1" dirty="0" smtClean="0">
                <a:solidFill>
                  <a:schemeClr val="accent3">
                    <a:lumMod val="50000"/>
                  </a:schemeClr>
                </a:solidFill>
              </a:rPr>
              <a:t>we </a:t>
            </a:r>
            <a:r>
              <a:rPr lang="en-GB" b="1" dirty="0">
                <a:solidFill>
                  <a:schemeClr val="accent3">
                    <a:lumMod val="50000"/>
                  </a:schemeClr>
                </a:solidFill>
              </a:rPr>
              <a:t>will use Cloud9 to build a serverless date and time application. </a:t>
            </a:r>
            <a:r>
              <a:rPr lang="en-GB" b="1" dirty="0" smtClean="0">
                <a:solidFill>
                  <a:schemeClr val="accent3">
                    <a:lumMod val="50000"/>
                  </a:schemeClr>
                </a:solidFill>
              </a:rPr>
              <a:t>we </a:t>
            </a:r>
            <a:r>
              <a:rPr lang="en-GB" b="1" dirty="0">
                <a:solidFill>
                  <a:schemeClr val="accent3">
                    <a:lumMod val="50000"/>
                  </a:schemeClr>
                </a:solidFill>
              </a:rPr>
              <a:t>will create the application, add source code to the function, then use the Cloud9 debugger to walk through the function and its corresponding API. After using Cloud9 to run the function and API locally you will deploy the function and the API to production and test it. After testing out the function and the API in production you will modify the source in Cloud9 and deploy your changes. Finally, you will clean up and delete your resources</a:t>
            </a:r>
            <a:r>
              <a:rPr lang="en-GB" dirty="0">
                <a:solidFill>
                  <a:schemeClr val="accent3">
                    <a:lumMod val="50000"/>
                  </a:schemeClr>
                </a:solidFill>
              </a:rPr>
              <a:t>.</a:t>
            </a:r>
          </a:p>
        </p:txBody>
      </p:sp>
    </p:spTree>
    <p:extLst>
      <p:ext uri="{BB962C8B-B14F-4D97-AF65-F5344CB8AC3E}">
        <p14:creationId xmlns:p14="http://schemas.microsoft.com/office/powerpoint/2010/main" val="4094259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376</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 Boardroom</vt:lpstr>
      <vt:lpstr> PROJECT-1(LOCALLY DEBUG A SERVERLESS WEB APPLICATION) OVERVIEW OF THE PROJECT:-</vt:lpstr>
      <vt:lpstr>SERVICE USED IN PROJECT:-</vt:lpstr>
      <vt:lpstr>WORKING PRINCIPLE:-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PROJECT-1</dc:title>
  <dc:creator>Microsoft account</dc:creator>
  <cp:lastModifiedBy>Microsoft account</cp:lastModifiedBy>
  <cp:revision>17</cp:revision>
  <dcterms:created xsi:type="dcterms:W3CDTF">2020-05-07T14:48:41Z</dcterms:created>
  <dcterms:modified xsi:type="dcterms:W3CDTF">2020-05-11T14:16:03Z</dcterms:modified>
</cp:coreProperties>
</file>