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0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C3C782-AE5F-4512-807E-474D0E8C5B14}"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97C86-2D1A-4574-A3A9-CBC7BEA63BC6}" type="slidenum">
              <a:rPr lang="en-US" smtClean="0"/>
              <a:t>‹#›</a:t>
            </a:fld>
            <a:endParaRPr lang="en-US" dirty="0"/>
          </a:p>
        </p:txBody>
      </p:sp>
    </p:spTree>
    <p:extLst>
      <p:ext uri="{BB962C8B-B14F-4D97-AF65-F5344CB8AC3E}">
        <p14:creationId xmlns:p14="http://schemas.microsoft.com/office/powerpoint/2010/main" val="3116792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C3C782-AE5F-4512-807E-474D0E8C5B14}"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397C86-2D1A-4574-A3A9-CBC7BEA63BC6}" type="slidenum">
              <a:rPr lang="en-US" smtClean="0"/>
              <a:t>‹#›</a:t>
            </a:fld>
            <a:endParaRPr lang="en-US" dirty="0"/>
          </a:p>
        </p:txBody>
      </p:sp>
    </p:spTree>
    <p:extLst>
      <p:ext uri="{BB962C8B-B14F-4D97-AF65-F5344CB8AC3E}">
        <p14:creationId xmlns:p14="http://schemas.microsoft.com/office/powerpoint/2010/main" val="3204744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C3C782-AE5F-4512-807E-474D0E8C5B14}"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97C86-2D1A-4574-A3A9-CBC7BEA63BC6}" type="slidenum">
              <a:rPr lang="en-US" smtClean="0"/>
              <a:t>‹#›</a:t>
            </a:fld>
            <a:endParaRPr lang="en-US" dirty="0"/>
          </a:p>
        </p:txBody>
      </p:sp>
    </p:spTree>
    <p:extLst>
      <p:ext uri="{BB962C8B-B14F-4D97-AF65-F5344CB8AC3E}">
        <p14:creationId xmlns:p14="http://schemas.microsoft.com/office/powerpoint/2010/main" val="82494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C3C782-AE5F-4512-807E-474D0E8C5B14}"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97C86-2D1A-4574-A3A9-CBC7BEA63BC6}"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03940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C3C782-AE5F-4512-807E-474D0E8C5B14}"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97C86-2D1A-4574-A3A9-CBC7BEA63BC6}" type="slidenum">
              <a:rPr lang="en-US" smtClean="0"/>
              <a:t>‹#›</a:t>
            </a:fld>
            <a:endParaRPr lang="en-US" dirty="0"/>
          </a:p>
        </p:txBody>
      </p:sp>
    </p:spTree>
    <p:extLst>
      <p:ext uri="{BB962C8B-B14F-4D97-AF65-F5344CB8AC3E}">
        <p14:creationId xmlns:p14="http://schemas.microsoft.com/office/powerpoint/2010/main" val="3536385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C3C782-AE5F-4512-807E-474D0E8C5B14}" type="datetimeFigureOut">
              <a:rPr lang="en-US" smtClean="0"/>
              <a:t>5/12/2020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97C86-2D1A-4574-A3A9-CBC7BEA63BC6}" type="slidenum">
              <a:rPr lang="en-US" smtClean="0"/>
              <a:t>‹#›</a:t>
            </a:fld>
            <a:endParaRPr lang="en-US" dirty="0"/>
          </a:p>
        </p:txBody>
      </p:sp>
    </p:spTree>
    <p:extLst>
      <p:ext uri="{BB962C8B-B14F-4D97-AF65-F5344CB8AC3E}">
        <p14:creationId xmlns:p14="http://schemas.microsoft.com/office/powerpoint/2010/main" val="684278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C3C782-AE5F-4512-807E-474D0E8C5B14}" type="datetimeFigureOut">
              <a:rPr lang="en-US" smtClean="0"/>
              <a:t>5/12/2020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97C86-2D1A-4574-A3A9-CBC7BEA63BC6}" type="slidenum">
              <a:rPr lang="en-US" smtClean="0"/>
              <a:t>‹#›</a:t>
            </a:fld>
            <a:endParaRPr lang="en-US" dirty="0"/>
          </a:p>
        </p:txBody>
      </p:sp>
    </p:spTree>
    <p:extLst>
      <p:ext uri="{BB962C8B-B14F-4D97-AF65-F5344CB8AC3E}">
        <p14:creationId xmlns:p14="http://schemas.microsoft.com/office/powerpoint/2010/main" val="841602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C3C782-AE5F-4512-807E-474D0E8C5B14}"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97C86-2D1A-4574-A3A9-CBC7BEA63BC6}" type="slidenum">
              <a:rPr lang="en-US" smtClean="0"/>
              <a:t>‹#›</a:t>
            </a:fld>
            <a:endParaRPr lang="en-US" dirty="0"/>
          </a:p>
        </p:txBody>
      </p:sp>
    </p:spTree>
    <p:extLst>
      <p:ext uri="{BB962C8B-B14F-4D97-AF65-F5344CB8AC3E}">
        <p14:creationId xmlns:p14="http://schemas.microsoft.com/office/powerpoint/2010/main" val="4194265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C3C782-AE5F-4512-807E-474D0E8C5B14}"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97C86-2D1A-4574-A3A9-CBC7BEA63BC6}" type="slidenum">
              <a:rPr lang="en-US" smtClean="0"/>
              <a:t>‹#›</a:t>
            </a:fld>
            <a:endParaRPr lang="en-US" dirty="0"/>
          </a:p>
        </p:txBody>
      </p:sp>
    </p:spTree>
    <p:extLst>
      <p:ext uri="{BB962C8B-B14F-4D97-AF65-F5344CB8AC3E}">
        <p14:creationId xmlns:p14="http://schemas.microsoft.com/office/powerpoint/2010/main" val="2185807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CC3C782-AE5F-4512-807E-474D0E8C5B14}"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97C86-2D1A-4574-A3A9-CBC7BEA63BC6}" type="slidenum">
              <a:rPr lang="en-US" smtClean="0"/>
              <a:t>‹#›</a:t>
            </a:fld>
            <a:endParaRPr lang="en-US" dirty="0"/>
          </a:p>
        </p:txBody>
      </p:sp>
    </p:spTree>
    <p:extLst>
      <p:ext uri="{BB962C8B-B14F-4D97-AF65-F5344CB8AC3E}">
        <p14:creationId xmlns:p14="http://schemas.microsoft.com/office/powerpoint/2010/main" val="3167896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C3C782-AE5F-4512-807E-474D0E8C5B14}"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397C86-2D1A-4574-A3A9-CBC7BEA63BC6}" type="slidenum">
              <a:rPr lang="en-US" smtClean="0"/>
              <a:t>‹#›</a:t>
            </a:fld>
            <a:endParaRPr lang="en-US" dirty="0"/>
          </a:p>
        </p:txBody>
      </p:sp>
    </p:spTree>
    <p:extLst>
      <p:ext uri="{BB962C8B-B14F-4D97-AF65-F5344CB8AC3E}">
        <p14:creationId xmlns:p14="http://schemas.microsoft.com/office/powerpoint/2010/main" val="2062857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C3C782-AE5F-4512-807E-474D0E8C5B14}"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397C86-2D1A-4574-A3A9-CBC7BEA63BC6}" type="slidenum">
              <a:rPr lang="en-US" smtClean="0"/>
              <a:t>‹#›</a:t>
            </a:fld>
            <a:endParaRPr lang="en-US" dirty="0"/>
          </a:p>
        </p:txBody>
      </p:sp>
    </p:spTree>
    <p:extLst>
      <p:ext uri="{BB962C8B-B14F-4D97-AF65-F5344CB8AC3E}">
        <p14:creationId xmlns:p14="http://schemas.microsoft.com/office/powerpoint/2010/main" val="2125700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C3C782-AE5F-4512-807E-474D0E8C5B14}" type="datetimeFigureOut">
              <a:rPr lang="en-US" smtClean="0"/>
              <a:t>5/12/2020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D397C86-2D1A-4574-A3A9-CBC7BEA63BC6}" type="slidenum">
              <a:rPr lang="en-US" smtClean="0"/>
              <a:t>‹#›</a:t>
            </a:fld>
            <a:endParaRPr lang="en-US" dirty="0"/>
          </a:p>
        </p:txBody>
      </p:sp>
    </p:spTree>
    <p:extLst>
      <p:ext uri="{BB962C8B-B14F-4D97-AF65-F5344CB8AC3E}">
        <p14:creationId xmlns:p14="http://schemas.microsoft.com/office/powerpoint/2010/main" val="281356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CC3C782-AE5F-4512-807E-474D0E8C5B14}" type="datetimeFigureOut">
              <a:rPr lang="en-US" smtClean="0"/>
              <a:t>5/12/2020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FD397C86-2D1A-4574-A3A9-CBC7BEA63BC6}" type="slidenum">
              <a:rPr lang="en-US" smtClean="0"/>
              <a:t>‹#›</a:t>
            </a:fld>
            <a:endParaRPr lang="en-US" dirty="0"/>
          </a:p>
        </p:txBody>
      </p:sp>
    </p:spTree>
    <p:extLst>
      <p:ext uri="{BB962C8B-B14F-4D97-AF65-F5344CB8AC3E}">
        <p14:creationId xmlns:p14="http://schemas.microsoft.com/office/powerpoint/2010/main" val="2463688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CC3C782-AE5F-4512-807E-474D0E8C5B14}" type="datetimeFigureOut">
              <a:rPr lang="en-US" smtClean="0"/>
              <a:t>5/12/2020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FD397C86-2D1A-4574-A3A9-CBC7BEA63BC6}" type="slidenum">
              <a:rPr lang="en-US" smtClean="0"/>
              <a:t>‹#›</a:t>
            </a:fld>
            <a:endParaRPr lang="en-US" dirty="0"/>
          </a:p>
        </p:txBody>
      </p:sp>
    </p:spTree>
    <p:extLst>
      <p:ext uri="{BB962C8B-B14F-4D97-AF65-F5344CB8AC3E}">
        <p14:creationId xmlns:p14="http://schemas.microsoft.com/office/powerpoint/2010/main" val="1941500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CC3C782-AE5F-4512-807E-474D0E8C5B14}" type="datetimeFigureOut">
              <a:rPr lang="en-US" smtClean="0"/>
              <a:t>5/12/2020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FD397C86-2D1A-4574-A3A9-CBC7BEA63BC6}" type="slidenum">
              <a:rPr lang="en-US" smtClean="0"/>
              <a:t>‹#›</a:t>
            </a:fld>
            <a:endParaRPr lang="en-US" dirty="0"/>
          </a:p>
        </p:txBody>
      </p:sp>
    </p:spTree>
    <p:extLst>
      <p:ext uri="{BB962C8B-B14F-4D97-AF65-F5344CB8AC3E}">
        <p14:creationId xmlns:p14="http://schemas.microsoft.com/office/powerpoint/2010/main" val="2621367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C3C782-AE5F-4512-807E-474D0E8C5B14}"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397C86-2D1A-4574-A3A9-CBC7BEA63BC6}" type="slidenum">
              <a:rPr lang="en-US" smtClean="0"/>
              <a:t>‹#›</a:t>
            </a:fld>
            <a:endParaRPr lang="en-US" dirty="0"/>
          </a:p>
        </p:txBody>
      </p:sp>
    </p:spTree>
    <p:extLst>
      <p:ext uri="{BB962C8B-B14F-4D97-AF65-F5344CB8AC3E}">
        <p14:creationId xmlns:p14="http://schemas.microsoft.com/office/powerpoint/2010/main" val="105576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CC3C782-AE5F-4512-807E-474D0E8C5B14}" type="datetimeFigureOut">
              <a:rPr lang="en-US" smtClean="0"/>
              <a:t>5/12/2020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397C86-2D1A-4574-A3A9-CBC7BEA63BC6}" type="slidenum">
              <a:rPr lang="en-US" smtClean="0"/>
              <a:t>‹#›</a:t>
            </a:fld>
            <a:endParaRPr lang="en-US" dirty="0"/>
          </a:p>
        </p:txBody>
      </p:sp>
    </p:spTree>
    <p:extLst>
      <p:ext uri="{BB962C8B-B14F-4D97-AF65-F5344CB8AC3E}">
        <p14:creationId xmlns:p14="http://schemas.microsoft.com/office/powerpoint/2010/main" val="25719934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ws.amazon.com/dynamod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73762" cy="1400530"/>
          </a:xfrm>
        </p:spPr>
        <p:txBody>
          <a:bodyPr/>
          <a:lstStyle/>
          <a:p>
            <a:r>
              <a:rPr lang="en-US" sz="2500" dirty="0" smtClean="0">
                <a:solidFill>
                  <a:schemeClr val="accent2">
                    <a:lumMod val="75000"/>
                  </a:schemeClr>
                </a:solidFill>
              </a:rPr>
              <a:t>PROJECT-3(DESIGN A DATABASE FOR MOBILE APPLICATIION)</a:t>
            </a:r>
            <a:br>
              <a:rPr lang="en-US" sz="2500" dirty="0" smtClean="0">
                <a:solidFill>
                  <a:schemeClr val="accent2">
                    <a:lumMod val="75000"/>
                  </a:schemeClr>
                </a:solidFill>
              </a:rPr>
            </a:br>
            <a:r>
              <a:rPr lang="en-US" sz="2500" dirty="0" smtClean="0">
                <a:solidFill>
                  <a:schemeClr val="accent2">
                    <a:lumMod val="75000"/>
                  </a:schemeClr>
                </a:solidFill>
              </a:rPr>
              <a:t/>
            </a:r>
            <a:br>
              <a:rPr lang="en-US" sz="2500" dirty="0" smtClean="0">
                <a:solidFill>
                  <a:schemeClr val="accent2">
                    <a:lumMod val="75000"/>
                  </a:schemeClr>
                </a:solidFill>
              </a:rPr>
            </a:br>
            <a:r>
              <a:rPr lang="en-GB" sz="2500" dirty="0" smtClean="0">
                <a:solidFill>
                  <a:srgbClr val="FFFF00"/>
                </a:solidFill>
              </a:rPr>
              <a:t>OVERVIEW </a:t>
            </a:r>
            <a:r>
              <a:rPr lang="en-GB" sz="2500" dirty="0">
                <a:solidFill>
                  <a:srgbClr val="FFFF00"/>
                </a:solidFill>
              </a:rPr>
              <a:t>OF THE PROJECT:-</a:t>
            </a:r>
            <a:r>
              <a:rPr lang="en-US" sz="2500" dirty="0">
                <a:solidFill>
                  <a:schemeClr val="accent2">
                    <a:lumMod val="75000"/>
                  </a:schemeClr>
                </a:solidFill>
              </a:rPr>
              <a:t/>
            </a:r>
            <a:br>
              <a:rPr lang="en-US" sz="2500" dirty="0">
                <a:solidFill>
                  <a:schemeClr val="accent2">
                    <a:lumMod val="75000"/>
                  </a:schemeClr>
                </a:solidFill>
              </a:rPr>
            </a:br>
            <a:endParaRPr lang="en-US" sz="2500" dirty="0"/>
          </a:p>
        </p:txBody>
      </p:sp>
      <p:sp>
        <p:nvSpPr>
          <p:cNvPr id="3" name="Content Placeholder 2"/>
          <p:cNvSpPr>
            <a:spLocks noGrp="1"/>
          </p:cNvSpPr>
          <p:nvPr>
            <p:ph idx="1"/>
          </p:nvPr>
        </p:nvSpPr>
        <p:spPr/>
        <p:txBody>
          <a:bodyPr>
            <a:normAutofit lnSpcReduction="10000"/>
          </a:bodyPr>
          <a:lstStyle/>
          <a:p>
            <a:r>
              <a:rPr lang="en-US" dirty="0"/>
              <a:t>In this project, we learn advanced data modeling patterns in </a:t>
            </a:r>
            <a:r>
              <a:rPr lang="en-US" dirty="0">
                <a:hlinkClick r:id="rId2"/>
              </a:rPr>
              <a:t>Amazon DynamoDB</a:t>
            </a:r>
            <a:r>
              <a:rPr lang="en-US" dirty="0"/>
              <a:t> while building a DynamoDB-backed mobile application. When using DynamoDB, it is important to consider how we will access our data (our access patterns) before we model our data. To learn these patterns, we build our own data model for an example mobile application that includes a social network. we will learn how to design our own data model in DynamoDB to achieve fast, consistent performance.</a:t>
            </a:r>
          </a:p>
          <a:p>
            <a:r>
              <a:rPr lang="en-US" dirty="0"/>
              <a:t>Here we are using DynamoDB as my primary database because it is a nosql database and we don’t have to manage the table and datatype.</a:t>
            </a:r>
          </a:p>
          <a:p>
            <a:r>
              <a:rPr lang="en-US" dirty="0"/>
              <a:t>Here is some basic key point for which I am using It as a application database</a:t>
            </a:r>
          </a:p>
        </p:txBody>
      </p:sp>
    </p:spTree>
    <p:extLst>
      <p:ext uri="{BB962C8B-B14F-4D97-AF65-F5344CB8AC3E}">
        <p14:creationId xmlns:p14="http://schemas.microsoft.com/office/powerpoint/2010/main" val="309777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71670"/>
            <a:ext cx="9404723" cy="981577"/>
          </a:xfrm>
        </p:spPr>
        <p:txBody>
          <a:bodyPr/>
          <a:lstStyle/>
          <a:p>
            <a:r>
              <a:rPr lang="en-GB" sz="3500" dirty="0">
                <a:solidFill>
                  <a:srgbClr val="FFFF00"/>
                </a:solidFill>
              </a:rPr>
              <a:t>SERVICE USED IN PROJECT:-</a:t>
            </a:r>
            <a:endParaRPr lang="en-US" sz="3500" dirty="0"/>
          </a:p>
        </p:txBody>
      </p:sp>
      <p:sp>
        <p:nvSpPr>
          <p:cNvPr id="3" name="Content Placeholder 2"/>
          <p:cNvSpPr>
            <a:spLocks noGrp="1"/>
          </p:cNvSpPr>
          <p:nvPr>
            <p:ph idx="1"/>
          </p:nvPr>
        </p:nvSpPr>
        <p:spPr>
          <a:xfrm>
            <a:off x="1103312" y="2444097"/>
            <a:ext cx="8946541" cy="3804302"/>
          </a:xfrm>
        </p:spPr>
        <p:txBody>
          <a:bodyPr>
            <a:normAutofit lnSpcReduction="10000"/>
          </a:bodyPr>
          <a:lstStyle/>
          <a:p>
            <a:r>
              <a:rPr lang="en-US" dirty="0" smtClean="0"/>
              <a:t>AWS CLOUDE 9</a:t>
            </a:r>
          </a:p>
          <a:p>
            <a:endParaRPr lang="en-US" dirty="0"/>
          </a:p>
          <a:p>
            <a:endParaRPr lang="en-US" dirty="0" smtClean="0"/>
          </a:p>
          <a:p>
            <a:pPr marL="0" indent="0">
              <a:buNone/>
            </a:pPr>
            <a:endParaRPr lang="en-US" dirty="0" smtClean="0"/>
          </a:p>
          <a:p>
            <a:r>
              <a:rPr lang="en-US" dirty="0" smtClean="0"/>
              <a:t>AWS S3</a:t>
            </a:r>
          </a:p>
          <a:p>
            <a:endParaRPr lang="en-US" dirty="0"/>
          </a:p>
          <a:p>
            <a:endParaRPr lang="en-US" dirty="0" smtClean="0"/>
          </a:p>
          <a:p>
            <a:endParaRPr lang="en-US" dirty="0"/>
          </a:p>
          <a:p>
            <a:r>
              <a:rPr lang="en-US" dirty="0" smtClean="0"/>
              <a:t>AWS DYNAMODB</a:t>
            </a:r>
            <a:endParaRPr lang="en-US" dirty="0"/>
          </a:p>
        </p:txBody>
      </p:sp>
    </p:spTree>
    <p:extLst>
      <p:ext uri="{BB962C8B-B14F-4D97-AF65-F5344CB8AC3E}">
        <p14:creationId xmlns:p14="http://schemas.microsoft.com/office/powerpoint/2010/main" val="340411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940036"/>
            <a:ext cx="9404723" cy="913211"/>
          </a:xfrm>
        </p:spPr>
        <p:txBody>
          <a:bodyPr/>
          <a:lstStyle/>
          <a:p>
            <a:r>
              <a:rPr lang="en-US" sz="3800" dirty="0">
                <a:solidFill>
                  <a:srgbClr val="00B0F0"/>
                </a:solidFill>
              </a:rPr>
              <a:t>WORKING PRINCIPLE:-</a:t>
            </a:r>
            <a:endParaRPr lang="en-US" sz="3800" dirty="0"/>
          </a:p>
        </p:txBody>
      </p:sp>
      <p:sp>
        <p:nvSpPr>
          <p:cNvPr id="3" name="Content Placeholder 2"/>
          <p:cNvSpPr>
            <a:spLocks noGrp="1"/>
          </p:cNvSpPr>
          <p:nvPr>
            <p:ph idx="1"/>
          </p:nvPr>
        </p:nvSpPr>
        <p:spPr>
          <a:xfrm>
            <a:off x="1103312" y="1777526"/>
            <a:ext cx="8946541" cy="4836920"/>
          </a:xfrm>
        </p:spPr>
        <p:txBody>
          <a:bodyPr/>
          <a:lstStyle/>
          <a:p>
            <a:r>
              <a:rPr lang="en-US" dirty="0" smtClean="0"/>
              <a:t>In this project we have to create a Database for the Mobile Application.</a:t>
            </a:r>
          </a:p>
          <a:p>
            <a:r>
              <a:rPr lang="en-US" dirty="0" smtClean="0"/>
              <a:t>First we have to create a Table then we have to create a application which is done with some python code.</a:t>
            </a:r>
          </a:p>
          <a:p>
            <a:r>
              <a:rPr lang="en-US" dirty="0" smtClean="0"/>
              <a:t>First we have to extract the Predefind python code from the S3 </a:t>
            </a:r>
          </a:p>
          <a:p>
            <a:pPr marL="0" indent="0">
              <a:buNone/>
            </a:pPr>
            <a:r>
              <a:rPr lang="en-US" dirty="0"/>
              <a:t> </a:t>
            </a:r>
            <a:r>
              <a:rPr lang="en-US" dirty="0" smtClean="0"/>
              <a:t>    bucket and then deploy it to the dynamodb using the cloude</a:t>
            </a:r>
            <a:r>
              <a:rPr lang="en-US" dirty="0"/>
              <a:t> </a:t>
            </a:r>
            <a:r>
              <a:rPr lang="en-US" dirty="0" smtClean="0"/>
              <a:t>9</a:t>
            </a:r>
          </a:p>
          <a:p>
            <a:pPr marL="0" indent="0">
              <a:buNone/>
            </a:pPr>
            <a:r>
              <a:rPr lang="en-US" dirty="0"/>
              <a:t> </a:t>
            </a:r>
            <a:r>
              <a:rPr lang="en-US" dirty="0" smtClean="0"/>
              <a:t>    console.</a:t>
            </a:r>
          </a:p>
          <a:p>
            <a:pPr>
              <a:buFont typeface="Wingdings" panose="05000000000000000000" pitchFamily="2" charset="2"/>
              <a:buChar char="Ø"/>
            </a:pPr>
            <a:r>
              <a:rPr lang="en-US" dirty="0" smtClean="0"/>
              <a:t>First we have to create the database model and deploy it to the </a:t>
            </a:r>
          </a:p>
          <a:p>
            <a:pPr marL="0" indent="0">
              <a:buNone/>
            </a:pPr>
            <a:r>
              <a:rPr lang="en-US" dirty="0"/>
              <a:t> </a:t>
            </a:r>
            <a:r>
              <a:rPr lang="en-US" dirty="0" smtClean="0"/>
              <a:t>    dynamodb database and extract the out put as per the user.</a:t>
            </a:r>
          </a:p>
          <a:p>
            <a:pPr>
              <a:buFont typeface="Wingdings" panose="05000000000000000000" pitchFamily="2" charset="2"/>
              <a:buChar char="Ø"/>
            </a:pPr>
            <a:r>
              <a:rPr lang="en-US" dirty="0" smtClean="0"/>
              <a:t>Then we have to clean up the environment and also have to </a:t>
            </a:r>
          </a:p>
          <a:p>
            <a:pPr marL="0" indent="0">
              <a:buNone/>
            </a:pPr>
            <a:r>
              <a:rPr lang="en-US" dirty="0"/>
              <a:t> </a:t>
            </a:r>
            <a:r>
              <a:rPr lang="en-US" dirty="0" smtClean="0"/>
              <a:t>    delete the table present in the dynamoDb.</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1536527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TotalTime>
  <Words>144</Words>
  <Application>Microsoft Office PowerPoint</Application>
  <PresentationFormat>Widescreen</PresentationFormat>
  <Paragraphs>24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Century Gothic</vt:lpstr>
      <vt:lpstr>Wingdings</vt:lpstr>
      <vt:lpstr>Wingdings 3</vt:lpstr>
      <vt:lpstr>Ion</vt:lpstr>
      <vt:lpstr>PROJECT-3(DESIGN A DATABASE FOR MOBILE APPLICATIION)  OVERVIEW OF THE PROJECT:- </vt:lpstr>
      <vt:lpstr>SERVICE USED IN PROJECT:-</vt:lpstr>
      <vt:lpstr>WORKING PRINCIPLE:-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PROJECT-3(LOCALLY DEBUG A SERVERLESS WEB APPLICATION) </dc:title>
  <dc:creator>Microsoft account</dc:creator>
  <cp:lastModifiedBy>Microsoft account</cp:lastModifiedBy>
  <cp:revision>10</cp:revision>
  <dcterms:created xsi:type="dcterms:W3CDTF">2020-05-11T13:58:47Z</dcterms:created>
  <dcterms:modified xsi:type="dcterms:W3CDTF">2020-05-12T03:54:46Z</dcterms:modified>
</cp:coreProperties>
</file>