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1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3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4192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24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86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2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2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6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0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0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4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3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7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DFFB4-3B26-4586-A815-4E6BE6CF1F15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D2E1CC-00F6-4734-A76F-3984F3EA23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8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4795" y="282010"/>
            <a:ext cx="10041309" cy="162298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PROJECT-1(LOCALLY DEBUG A SERVERLESS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WEB APPLICATION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2800" dirty="0" smtClean="0">
                <a:solidFill>
                  <a:srgbClr val="FFFF00"/>
                </a:solidFill>
              </a:rPr>
              <a:t>OVERVIEW </a:t>
            </a:r>
            <a:r>
              <a:rPr lang="en-GB" sz="2800" dirty="0">
                <a:solidFill>
                  <a:srgbClr val="FFFF00"/>
                </a:solidFill>
              </a:rPr>
              <a:t>OF THE PROJECT:-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8801" y="2133600"/>
            <a:ext cx="9675812" cy="3777622"/>
          </a:xfrm>
        </p:spPr>
        <p:txBody>
          <a:bodyPr/>
          <a:lstStyle/>
          <a:p>
            <a:r>
              <a:rPr lang="en-GB" dirty="0"/>
              <a:t>Amazon </a:t>
            </a:r>
            <a:r>
              <a:rPr lang="en-GB" dirty="0" smtClean="0"/>
              <a:t>Lightsail</a:t>
            </a:r>
            <a:r>
              <a:rPr lang="en-GB" dirty="0"/>
              <a:t> is the easiest way to get started on AWS. It offers virtual servers, storage, databases and networking, plus a cost-effective, monthly plan.</a:t>
            </a:r>
          </a:p>
          <a:p>
            <a:r>
              <a:rPr lang="en-GB" dirty="0"/>
              <a:t>This </a:t>
            </a:r>
            <a:r>
              <a:rPr lang="en-GB" dirty="0" smtClean="0"/>
              <a:t>project </a:t>
            </a:r>
            <a:r>
              <a:rPr lang="en-GB" dirty="0"/>
              <a:t>shows </a:t>
            </a:r>
            <a:r>
              <a:rPr lang="en-GB" dirty="0" smtClean="0"/>
              <a:t>us </a:t>
            </a:r>
            <a:r>
              <a:rPr lang="en-GB" dirty="0"/>
              <a:t>how to create a load balanced WordPress website in Amazon Lightsail. A load balancer is a server that distributes network traffic over a set of servers. By distributing network traffic to a pool of servers, you can dramatically improve the number of concurrent </a:t>
            </a:r>
            <a:r>
              <a:rPr lang="en-GB" dirty="0" smtClean="0"/>
              <a:t>users of our </a:t>
            </a:r>
            <a:r>
              <a:rPr lang="en-GB" dirty="0"/>
              <a:t>WordPress website can handle. Load balancers also add fault tolerance. The Lightsail load balancer ensures that only healthy WordPress instances attached to the load balancer receive traffic.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1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453" y="1204956"/>
            <a:ext cx="9274160" cy="700043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SERVICE USED IN PROJECT:-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452" y="2133600"/>
            <a:ext cx="9274160" cy="3777622"/>
          </a:xfrm>
        </p:spPr>
        <p:txBody>
          <a:bodyPr>
            <a:noAutofit/>
          </a:bodyPr>
          <a:lstStyle/>
          <a:p>
            <a:r>
              <a:rPr lang="en-GB" sz="2700" dirty="0"/>
              <a:t>Amazon </a:t>
            </a:r>
            <a:r>
              <a:rPr lang="en-GB" sz="2700" dirty="0" smtClean="0"/>
              <a:t>Lightsail</a:t>
            </a:r>
            <a:endParaRPr lang="en-GB" sz="2700" dirty="0"/>
          </a:p>
          <a:p>
            <a:endParaRPr lang="en-GB" sz="2700" dirty="0" smtClean="0"/>
          </a:p>
          <a:p>
            <a:endParaRPr lang="en-GB" sz="2700" dirty="0" smtClean="0"/>
          </a:p>
          <a:p>
            <a:r>
              <a:rPr lang="en-GB" sz="2700" dirty="0" smtClean="0"/>
              <a:t>AWS S3</a:t>
            </a:r>
          </a:p>
          <a:p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r>
              <a:rPr lang="en-GB" sz="2700" dirty="0" smtClean="0"/>
              <a:t>AWS IAM</a:t>
            </a:r>
            <a:endParaRPr lang="en-GB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262570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85" y="546931"/>
            <a:ext cx="9846728" cy="94003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WORKING PRINCIPLE:-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884" y="1760434"/>
            <a:ext cx="9846728" cy="509756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Create a WordPress instance in </a:t>
            </a:r>
            <a:r>
              <a:rPr lang="en-GB" dirty="0" smtClean="0"/>
              <a:t>Lightsail</a:t>
            </a:r>
          </a:p>
          <a:p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/>
              <a:t>a MySQL managed database in Lightsail</a:t>
            </a:r>
          </a:p>
          <a:p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/>
              <a:t>an Amazon S3 bucket for your WordPress instance</a:t>
            </a:r>
          </a:p>
          <a:p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/>
              <a:t>an IAM policy and user for your WordPress instance</a:t>
            </a:r>
          </a:p>
          <a:p>
            <a:endParaRPr lang="en-GB" dirty="0" smtClean="0"/>
          </a:p>
          <a:p>
            <a:r>
              <a:rPr lang="en-GB" dirty="0" smtClean="0"/>
              <a:t>Connect </a:t>
            </a:r>
            <a:r>
              <a:rPr lang="en-GB" dirty="0"/>
              <a:t>to </a:t>
            </a:r>
            <a:r>
              <a:rPr lang="en-GB" dirty="0" smtClean="0"/>
              <a:t>the </a:t>
            </a:r>
            <a:r>
              <a:rPr lang="en-GB" dirty="0"/>
              <a:t>WordPress instance via SSH to configure the managed database and IAM user credentials</a:t>
            </a:r>
          </a:p>
          <a:p>
            <a:endParaRPr lang="en-GB" dirty="0" smtClean="0"/>
          </a:p>
          <a:p>
            <a:r>
              <a:rPr lang="en-GB" dirty="0" smtClean="0"/>
              <a:t>Sign </a:t>
            </a:r>
            <a:r>
              <a:rPr lang="en-GB" dirty="0"/>
              <a:t>in to the dashboard of </a:t>
            </a:r>
            <a:r>
              <a:rPr lang="en-GB" dirty="0" smtClean="0"/>
              <a:t>the </a:t>
            </a:r>
            <a:r>
              <a:rPr lang="en-GB" dirty="0"/>
              <a:t>WordPress website and install the WP Offload Media plugin</a:t>
            </a:r>
          </a:p>
          <a:p>
            <a:endParaRPr lang="en-US" dirty="0" smtClean="0"/>
          </a:p>
          <a:p>
            <a:r>
              <a:rPr lang="en-US" dirty="0" smtClean="0"/>
              <a:t>Duplicate </a:t>
            </a:r>
            <a:r>
              <a:rPr lang="en-US" dirty="0"/>
              <a:t>your WordPress instance</a:t>
            </a:r>
          </a:p>
          <a:p>
            <a:endParaRPr lang="en-GB" dirty="0" smtClean="0"/>
          </a:p>
          <a:p>
            <a:r>
              <a:rPr lang="en-GB" dirty="0" smtClean="0"/>
              <a:t>Create </a:t>
            </a:r>
            <a:r>
              <a:rPr lang="en-GB" dirty="0"/>
              <a:t>a load balancer in Lightsail and attach your WordPress instances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368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95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 PROJECT-1(LOCALLY DEBUG A SERVERLESS WEB APPLICATION)  OVERVIEW OF THE PROJECT:-</vt:lpstr>
      <vt:lpstr>SERVICE USED IN PROJECT:-</vt:lpstr>
      <vt:lpstr>WORKING PRINCIPLE:-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PROJECT-1(LOCALLY DEBUG A SERVERLESS WEB APPLICATION)  OVERVIEW OF THE PROJECT:-</dc:title>
  <dc:creator>Microsoft account</dc:creator>
  <cp:lastModifiedBy>Microsoft account</cp:lastModifiedBy>
  <cp:revision>12</cp:revision>
  <dcterms:created xsi:type="dcterms:W3CDTF">2020-05-13T15:31:43Z</dcterms:created>
  <dcterms:modified xsi:type="dcterms:W3CDTF">2020-05-13T15:44:54Z</dcterms:modified>
</cp:coreProperties>
</file>