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11AD-9597-4B40-B879-14D609CB83A4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90-0A39-4D68-AE88-A7EEBDC790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8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11AD-9597-4B40-B879-14D609CB83A4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90-0A39-4D68-AE88-A7EEBDC790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11AD-9597-4B40-B879-14D609CB83A4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90-0A39-4D68-AE88-A7EEBDC7907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4225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11AD-9597-4B40-B879-14D609CB83A4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90-0A39-4D68-AE88-A7EEBDC790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70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11AD-9597-4B40-B879-14D609CB83A4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90-0A39-4D68-AE88-A7EEBDC7907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5367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11AD-9597-4B40-B879-14D609CB83A4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90-0A39-4D68-AE88-A7EEBDC790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92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11AD-9597-4B40-B879-14D609CB83A4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90-0A39-4D68-AE88-A7EEBDC790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12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11AD-9597-4B40-B879-14D609CB83A4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90-0A39-4D68-AE88-A7EEBDC790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75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11AD-9597-4B40-B879-14D609CB83A4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90-0A39-4D68-AE88-A7EEBDC790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0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11AD-9597-4B40-B879-14D609CB83A4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90-0A39-4D68-AE88-A7EEBDC790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11AD-9597-4B40-B879-14D609CB83A4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90-0A39-4D68-AE88-A7EEBDC790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4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11AD-9597-4B40-B879-14D609CB83A4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90-0A39-4D68-AE88-A7EEBDC790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3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11AD-9597-4B40-B879-14D609CB83A4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90-0A39-4D68-AE88-A7EEBDC790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3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11AD-9597-4B40-B879-14D609CB83A4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90-0A39-4D68-AE88-A7EEBDC790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5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11AD-9597-4B40-B879-14D609CB83A4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90-0A39-4D68-AE88-A7EEBDC790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8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11AD-9597-4B40-B879-14D609CB83A4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2890-0A39-4D68-AE88-A7EEBDC790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7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711AD-9597-4B40-B879-14D609CB83A4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AB2890-0A39-4D68-AE88-A7EEBDC790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5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aws.amazon.com/console/home?region=us-east-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854" y="153823"/>
            <a:ext cx="3902421" cy="1034171"/>
          </a:xfrm>
        </p:spPr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PROJECT-2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4636" y="2803021"/>
            <a:ext cx="7221196" cy="2068083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00B0F0"/>
                </a:solidFill>
              </a:rPr>
              <a:t>Create and Query a NoSQL Table</a:t>
            </a:r>
          </a:p>
        </p:txBody>
      </p:sp>
    </p:spTree>
    <p:extLst>
      <p:ext uri="{BB962C8B-B14F-4D97-AF65-F5344CB8AC3E}">
        <p14:creationId xmlns:p14="http://schemas.microsoft.com/office/powerpoint/2010/main" val="215537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4460"/>
          </a:xfrm>
        </p:spPr>
        <p:txBody>
          <a:bodyPr/>
          <a:lstStyle/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OVERVIEW OF THE PROJECT:-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862" y="2803021"/>
            <a:ext cx="8614160" cy="2640650"/>
          </a:xfrm>
        </p:spPr>
        <p:txBody>
          <a:bodyPr>
            <a:normAutofit/>
          </a:bodyPr>
          <a:lstStyle/>
          <a:p>
            <a:r>
              <a:rPr lang="en-US" sz="2000" b="1" dirty="0"/>
              <a:t>In this project, we will learn how to create a simple table, add data, scan and query the data, delete data, and delete the table by using the </a:t>
            </a:r>
            <a:r>
              <a:rPr lang="en-US" sz="2000" b="1" u="sng" dirty="0" err="1">
                <a:hlinkClick r:id="rId2"/>
              </a:rPr>
              <a:t>DynamoDB</a:t>
            </a:r>
            <a:r>
              <a:rPr lang="en-US" sz="2000" b="1" u="sng" dirty="0">
                <a:hlinkClick r:id="rId2"/>
              </a:rPr>
              <a:t> console</a:t>
            </a:r>
            <a:r>
              <a:rPr lang="en-US" sz="2000" b="1" dirty="0"/>
              <a:t>. </a:t>
            </a:r>
            <a:r>
              <a:rPr lang="en-US" sz="2000" b="1" dirty="0" err="1"/>
              <a:t>DynamoDB</a:t>
            </a:r>
            <a:r>
              <a:rPr lang="en-US" sz="2000" b="1" dirty="0"/>
              <a:t> is a fully managed </a:t>
            </a:r>
            <a:r>
              <a:rPr lang="en-US" sz="2000" b="1" dirty="0" err="1"/>
              <a:t>NoSQL</a:t>
            </a:r>
            <a:r>
              <a:rPr lang="en-US" sz="2000" b="1" dirty="0"/>
              <a:t> database that supports both document and key-value store models. Its flexible data model, reliable performance, and automatic scaling of throughput capacity make it a great fit for mobile, web, gaming, ad tech, </a:t>
            </a:r>
            <a:r>
              <a:rPr lang="en-US" sz="2000" b="1" dirty="0" err="1"/>
              <a:t>IoT</a:t>
            </a:r>
            <a:r>
              <a:rPr lang="en-US" sz="2000" b="1" dirty="0"/>
              <a:t>, and many other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6329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54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SERVICE USED IN PROJECT:-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3343"/>
            <a:ext cx="8596668" cy="393961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2"/>
            <a:r>
              <a:rPr lang="en-US" sz="2500" dirty="0" smtClean="0"/>
              <a:t>  </a:t>
            </a:r>
            <a:r>
              <a:rPr lang="en-US" sz="2500" dirty="0" err="1" smtClean="0"/>
              <a:t>DynamoDB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5694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WORKING PRINCIPLE:-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5873"/>
            <a:ext cx="8596668" cy="4939469"/>
          </a:xfrm>
        </p:spPr>
        <p:txBody>
          <a:bodyPr>
            <a:normAutofit fontScale="62500" lnSpcReduction="20000"/>
          </a:bodyPr>
          <a:lstStyle/>
          <a:p>
            <a:r>
              <a:rPr lang="en-US" sz="2700" b="1" u="sng" dirty="0"/>
              <a:t>Step 1: Create a </a:t>
            </a:r>
            <a:r>
              <a:rPr lang="en-US" sz="2700" b="1" u="sng" dirty="0" err="1"/>
              <a:t>NoSQL</a:t>
            </a:r>
            <a:r>
              <a:rPr lang="en-US" sz="2700" b="1" u="sng" dirty="0"/>
              <a:t> </a:t>
            </a:r>
            <a:r>
              <a:rPr lang="en-US" sz="2700" b="1" u="sng" dirty="0" smtClean="0"/>
              <a:t>Table:-</a:t>
            </a:r>
            <a:endParaRPr lang="en-US" sz="2700" b="1" u="sng" dirty="0"/>
          </a:p>
          <a:p>
            <a:r>
              <a:rPr lang="en-US" sz="2400" b="1" dirty="0"/>
              <a:t>First open </a:t>
            </a:r>
            <a:r>
              <a:rPr lang="en-US" sz="2400" b="1" i="1" dirty="0" err="1"/>
              <a:t>DynamoDB</a:t>
            </a:r>
            <a:r>
              <a:rPr lang="en-US" sz="2400" b="1" i="1" dirty="0"/>
              <a:t> </a:t>
            </a:r>
            <a:r>
              <a:rPr lang="en-US" sz="2400" b="1" dirty="0"/>
              <a:t>from all services choose to open.</a:t>
            </a:r>
          </a:p>
          <a:p>
            <a:r>
              <a:rPr lang="en-US" sz="2400" b="1" dirty="0"/>
              <a:t>In this step, you will use the </a:t>
            </a:r>
            <a:r>
              <a:rPr lang="en-US" sz="2400" b="1" dirty="0" err="1"/>
              <a:t>DynamoDB</a:t>
            </a:r>
            <a:r>
              <a:rPr lang="en-US" sz="2400" b="1" dirty="0"/>
              <a:t> console to create a table.</a:t>
            </a:r>
          </a:p>
          <a:p>
            <a:pPr lvl="0"/>
            <a:r>
              <a:rPr lang="en-US" sz="2400" b="1" dirty="0"/>
              <a:t>In the </a:t>
            </a:r>
            <a:r>
              <a:rPr lang="en-US" sz="2400" b="1" dirty="0" err="1"/>
              <a:t>DynamoDB</a:t>
            </a:r>
            <a:r>
              <a:rPr lang="en-US" sz="2400" b="1" dirty="0"/>
              <a:t> console, choose Create table</a:t>
            </a:r>
            <a:r>
              <a:rPr lang="en-US" sz="2400" b="1" dirty="0" smtClean="0"/>
              <a:t>.</a:t>
            </a:r>
          </a:p>
          <a:p>
            <a:r>
              <a:rPr lang="en-US" sz="2400" b="1" dirty="0"/>
              <a:t>We will use a student details as our use case . In the Table name box, type Student</a:t>
            </a:r>
            <a:r>
              <a:rPr lang="en-US" sz="2400" b="1" i="1" dirty="0" smtClean="0"/>
              <a:t>.</a:t>
            </a:r>
            <a:endParaRPr lang="en-US" sz="2400" b="1" dirty="0" smtClean="0"/>
          </a:p>
          <a:p>
            <a:r>
              <a:rPr lang="en-US" sz="2400" b="1" dirty="0"/>
              <a:t>The partition key is used to spread data across partitions for scalability. It’s important to choose an attribute with a wide range of values and that is likely to have evenly distributed access patterns. Type </a:t>
            </a:r>
            <a:r>
              <a:rPr lang="en-US" sz="2400" b="1" i="1" dirty="0"/>
              <a:t>S_ID</a:t>
            </a:r>
            <a:r>
              <a:rPr lang="en-US" sz="2400" b="1" dirty="0"/>
              <a:t> in the Partition key box</a:t>
            </a:r>
            <a:r>
              <a:rPr lang="en-US" b="1" dirty="0" smtClean="0"/>
              <a:t>.</a:t>
            </a:r>
          </a:p>
          <a:p>
            <a:r>
              <a:rPr lang="en-US" sz="2700" b="1" u="sng" dirty="0"/>
              <a:t>Step 2: Add Data to the </a:t>
            </a:r>
            <a:r>
              <a:rPr lang="en-US" sz="2700" b="1" u="sng" dirty="0" err="1"/>
              <a:t>NoSQL</a:t>
            </a:r>
            <a:r>
              <a:rPr lang="en-US" sz="2700" b="1" u="sng" dirty="0"/>
              <a:t> Table</a:t>
            </a:r>
            <a:r>
              <a:rPr lang="en-US" sz="2700" b="1" u="sng" dirty="0" smtClean="0"/>
              <a:t>:-</a:t>
            </a:r>
          </a:p>
          <a:p>
            <a:r>
              <a:rPr lang="en-US" sz="2700" b="1" dirty="0"/>
              <a:t>a. Select the Items tab. On the Items tab, choose Create item .</a:t>
            </a:r>
          </a:p>
          <a:p>
            <a:r>
              <a:rPr lang="en-US" sz="2700" b="1" dirty="0"/>
              <a:t>b. In the data entry window, type the following:</a:t>
            </a:r>
          </a:p>
          <a:p>
            <a:pPr lvl="0"/>
            <a:r>
              <a:rPr lang="en-US" sz="2700" b="1" dirty="0"/>
              <a:t>For the S_ID attribute, type </a:t>
            </a:r>
            <a:r>
              <a:rPr lang="en-US" sz="2700" b="1" i="1" dirty="0"/>
              <a:t>s001.</a:t>
            </a:r>
            <a:endParaRPr lang="en-US" sz="2700" b="1" dirty="0"/>
          </a:p>
          <a:p>
            <a:pPr lvl="0"/>
            <a:r>
              <a:rPr lang="en-US" sz="2700" b="1" dirty="0"/>
              <a:t>For the NAME attribute, type </a:t>
            </a:r>
            <a:r>
              <a:rPr lang="en-US" sz="2700" b="1" i="1" dirty="0"/>
              <a:t>xyz.</a:t>
            </a:r>
            <a:endParaRPr lang="en-US" sz="2700" b="1" dirty="0"/>
          </a:p>
          <a:p>
            <a:r>
              <a:rPr lang="en-US" sz="2700" b="1" dirty="0"/>
              <a:t>Choose Save to save the </a:t>
            </a:r>
            <a:r>
              <a:rPr lang="en-US" sz="2700" b="1" dirty="0" smtClean="0"/>
              <a:t>item</a:t>
            </a:r>
          </a:p>
          <a:p>
            <a:r>
              <a:rPr lang="en-US" sz="2700" b="1" dirty="0" smtClean="0"/>
              <a:t>Repeat the process</a:t>
            </a:r>
          </a:p>
          <a:p>
            <a:endParaRPr lang="en-US" b="1" u="sng" dirty="0"/>
          </a:p>
          <a:p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2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/>
              <a:t>Step 3: Query the </a:t>
            </a:r>
            <a:r>
              <a:rPr lang="en-US" b="1" u="sng" dirty="0" err="1"/>
              <a:t>NoSQL</a:t>
            </a:r>
            <a:r>
              <a:rPr lang="en-US" b="1" u="sng" dirty="0"/>
              <a:t> Table</a:t>
            </a:r>
            <a:r>
              <a:rPr lang="en-US" b="1" u="sng" dirty="0" smtClean="0"/>
              <a:t>:-</a:t>
            </a:r>
            <a:endParaRPr lang="en-US" dirty="0" smtClean="0"/>
          </a:p>
          <a:p>
            <a:pPr lvl="0"/>
            <a:r>
              <a:rPr lang="en-US" dirty="0" smtClean="0"/>
              <a:t>In </a:t>
            </a:r>
            <a:r>
              <a:rPr lang="en-US" dirty="0"/>
              <a:t>the drop-down list in the dark gray banner above the items, change Scan to </a:t>
            </a:r>
            <a:r>
              <a:rPr lang="en-US" dirty="0" smtClean="0"/>
              <a:t>Query</a:t>
            </a:r>
          </a:p>
          <a:p>
            <a:r>
              <a:rPr lang="en-US" dirty="0"/>
              <a:t>b. You can use the console to query the S_ID table in various ways. For your first query, do the following:</a:t>
            </a:r>
          </a:p>
          <a:p>
            <a:pPr lvl="0"/>
            <a:r>
              <a:rPr lang="en-US" dirty="0"/>
              <a:t>In the S_ID box, type </a:t>
            </a:r>
            <a:r>
              <a:rPr lang="en-US" i="1" dirty="0"/>
              <a:t>s001</a:t>
            </a:r>
            <a:r>
              <a:rPr lang="en-US" dirty="0"/>
              <a:t>, and choose Start search. All  the name </a:t>
            </a:r>
            <a:r>
              <a:rPr lang="en-US" dirty="0" err="1"/>
              <a:t>realte</a:t>
            </a:r>
            <a:endParaRPr lang="en-US" dirty="0"/>
          </a:p>
          <a:p>
            <a:r>
              <a:rPr lang="en-US" dirty="0"/>
              <a:t>To that S_ID will displayed there.</a:t>
            </a:r>
          </a:p>
          <a:p>
            <a:r>
              <a:rPr lang="en-US" dirty="0"/>
              <a:t>Try another query then</a:t>
            </a:r>
          </a:p>
          <a:p>
            <a:r>
              <a:rPr lang="en-US" b="1" u="sng" dirty="0"/>
              <a:t>Step 4: Delete an Existing Item</a:t>
            </a:r>
            <a:r>
              <a:rPr lang="en-US" b="1" u="sng" dirty="0" smtClean="0"/>
              <a:t>:-</a:t>
            </a:r>
            <a:endParaRPr lang="en-US" dirty="0"/>
          </a:p>
          <a:p>
            <a:r>
              <a:rPr lang="en-US" dirty="0"/>
              <a:t>a. Change the Query drop-down list back to Scan.  </a:t>
            </a:r>
          </a:p>
          <a:p>
            <a:r>
              <a:rPr lang="en-US" dirty="0"/>
              <a:t>Select the check box next to </a:t>
            </a:r>
            <a:r>
              <a:rPr lang="en-US" i="1" dirty="0"/>
              <a:t>s001</a:t>
            </a:r>
            <a:r>
              <a:rPr lang="en-US" dirty="0"/>
              <a:t>. In the Actions drop-down list, choose Delete. You will be asked whether to delete the item. Choose  Delete and your item is deleted.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3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Step 5: Delete a </a:t>
            </a:r>
            <a:r>
              <a:rPr lang="en-US" b="1" u="sng" dirty="0" err="1"/>
              <a:t>NoSQL</a:t>
            </a:r>
            <a:r>
              <a:rPr lang="en-US" b="1" u="sng" dirty="0"/>
              <a:t> Table</a:t>
            </a:r>
            <a:r>
              <a:rPr lang="en-US" b="1" u="sng" dirty="0" smtClean="0"/>
              <a:t>:-</a:t>
            </a:r>
            <a:endParaRPr lang="en-US" b="1" u="sng" dirty="0"/>
          </a:p>
          <a:p>
            <a:r>
              <a:rPr lang="en-US" b="1" dirty="0"/>
              <a:t>You can easily delete a table from the </a:t>
            </a:r>
            <a:r>
              <a:rPr lang="en-US" b="1" dirty="0" err="1"/>
              <a:t>DynamoDB</a:t>
            </a:r>
            <a:r>
              <a:rPr lang="en-US" b="1" dirty="0"/>
              <a:t> console. It is a best practice to delete tables you are no longer using so that you don’t keep getting charged for them.</a:t>
            </a:r>
          </a:p>
          <a:p>
            <a:pPr lvl="0"/>
            <a:r>
              <a:rPr lang="en-US" b="1" dirty="0"/>
              <a:t>In the </a:t>
            </a:r>
            <a:r>
              <a:rPr lang="en-US" b="1" dirty="0" err="1"/>
              <a:t>DynamoDB</a:t>
            </a:r>
            <a:r>
              <a:rPr lang="en-US" b="1" dirty="0"/>
              <a:t> console, choose the option next to the Music table and then choose Delete table.</a:t>
            </a:r>
          </a:p>
          <a:p>
            <a:pPr lvl="0"/>
            <a:r>
              <a:rPr lang="en-US" b="1" dirty="0"/>
              <a:t>In the confirmation dialog box, choose Delete</a:t>
            </a:r>
            <a:r>
              <a:rPr lang="en-US" dirty="0"/>
              <a:t>.</a:t>
            </a:r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4362142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141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PROJECT-2</vt:lpstr>
      <vt:lpstr>OVERVIEW OF THE PROJECT:-</vt:lpstr>
      <vt:lpstr>SERVICE USED IN PROJECT:-</vt:lpstr>
      <vt:lpstr>WORKING PRINCIPLE:-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PROJECT-1</dc:title>
  <dc:creator>Microsoft account</dc:creator>
  <cp:lastModifiedBy>Microsoft account</cp:lastModifiedBy>
  <cp:revision>18</cp:revision>
  <dcterms:created xsi:type="dcterms:W3CDTF">2020-04-20T13:51:45Z</dcterms:created>
  <dcterms:modified xsi:type="dcterms:W3CDTF">2020-04-20T15:56:28Z</dcterms:modified>
</cp:coreProperties>
</file>