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5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8E9C-68C5-46CA-8739-9752DBA420D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17BE-9E94-4447-BF01-7266F8EF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3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593" y="410441"/>
            <a:ext cx="9448800" cy="956887"/>
          </a:xfrm>
        </p:spPr>
        <p:txBody>
          <a:bodyPr/>
          <a:lstStyle/>
          <a:p>
            <a:r>
              <a:rPr lang="en-US" dirty="0"/>
              <a:t>PROJECT:3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509" y="2897263"/>
            <a:ext cx="9448800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       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Run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Serverless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Webapplication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9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39" y="764373"/>
            <a:ext cx="7366475" cy="1293028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OVERVIEW OF THE PROJECT:-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In </a:t>
            </a:r>
            <a:r>
              <a:rPr lang="en-US" sz="3000" dirty="0"/>
              <a:t>this project we will make a </a:t>
            </a:r>
            <a:r>
              <a:rPr lang="en-US" sz="3000" dirty="0" err="1"/>
              <a:t>serverless</a:t>
            </a:r>
            <a:r>
              <a:rPr lang="en-US" sz="3000" dirty="0"/>
              <a:t> </a:t>
            </a:r>
            <a:r>
              <a:rPr lang="en-US" sz="3000" dirty="0" err="1"/>
              <a:t>webapplication</a:t>
            </a:r>
            <a:r>
              <a:rPr lang="en-US" sz="3000" dirty="0"/>
              <a:t> in which we are using Lambda function for hosting the server less web application which is access by a IAM role and the data of the </a:t>
            </a:r>
            <a:r>
              <a:rPr lang="en-US" sz="3000" dirty="0" err="1"/>
              <a:t>serverless</a:t>
            </a:r>
            <a:r>
              <a:rPr lang="en-US" sz="3000" dirty="0"/>
              <a:t> application can be stored inside the S3 bucket and the host is able to </a:t>
            </a:r>
            <a:r>
              <a:rPr lang="en-US" sz="3000" dirty="0" err="1"/>
              <a:t>acces</a:t>
            </a:r>
            <a:r>
              <a:rPr lang="en-US" sz="3000" dirty="0"/>
              <a:t> the user data stored inside it.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89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6962686" cy="1293028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SERVICE USED IN PROJECT:-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500" dirty="0" smtClean="0"/>
              <a:t> IAM </a:t>
            </a:r>
          </a:p>
          <a:p>
            <a:r>
              <a:rPr lang="en-US" sz="3500" dirty="0" smtClean="0"/>
              <a:t> AWS LAMBDA</a:t>
            </a:r>
          </a:p>
          <a:p>
            <a:r>
              <a:rPr lang="en-US" sz="3500" dirty="0" smtClean="0"/>
              <a:t> S3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1972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04" y="72164"/>
            <a:ext cx="5843187" cy="129302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WORKING PRINCIPLE:-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04" y="1365192"/>
            <a:ext cx="10820400" cy="4710868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STEP 1: CREATE A IAM ROLE FOR ACCESS:-</a:t>
            </a:r>
            <a:endParaRPr lang="en-US" u="sng" dirty="0"/>
          </a:p>
          <a:p>
            <a:r>
              <a:rPr lang="en-US" b="1" dirty="0"/>
              <a:t>First create a IAM role select type as AWS </a:t>
            </a:r>
            <a:r>
              <a:rPr lang="en-US" b="1" dirty="0" err="1"/>
              <a:t>services,then</a:t>
            </a:r>
            <a:r>
              <a:rPr lang="en-US" b="1" dirty="0"/>
              <a:t> select the service as Lambda and click on the next permission.</a:t>
            </a:r>
            <a:endParaRPr lang="en-US" dirty="0"/>
          </a:p>
          <a:p>
            <a:r>
              <a:rPr lang="en-US" b="1" dirty="0"/>
              <a:t>Then filter the policy as Amazon S3 full </a:t>
            </a:r>
            <a:r>
              <a:rPr lang="en-US" b="1" dirty="0" err="1"/>
              <a:t>access,and</a:t>
            </a:r>
            <a:r>
              <a:rPr lang="en-US" b="1" dirty="0"/>
              <a:t> Amazon cloud watch full access.</a:t>
            </a:r>
            <a:endParaRPr lang="en-US" dirty="0"/>
          </a:p>
          <a:p>
            <a:r>
              <a:rPr lang="en-US" b="1" dirty="0"/>
              <a:t>Then Review it and give it a name in the space of </a:t>
            </a:r>
            <a:r>
              <a:rPr lang="en-US" b="1" dirty="0" err="1"/>
              <a:t>role_name</a:t>
            </a:r>
            <a:r>
              <a:rPr lang="en-US" b="1" dirty="0"/>
              <a:t> as  Lambda_S3_access then hit on the create role</a:t>
            </a:r>
            <a:r>
              <a:rPr lang="en-US" b="1" dirty="0" smtClean="0"/>
              <a:t>.</a:t>
            </a:r>
          </a:p>
          <a:p>
            <a:r>
              <a:rPr lang="en-US" b="1" u="sng" dirty="0"/>
              <a:t>STEP 2:CREATE A S3 BUCKET:-</a:t>
            </a:r>
            <a:endParaRPr lang="en-US" u="sng" dirty="0"/>
          </a:p>
          <a:p>
            <a:r>
              <a:rPr lang="en-US" b="1" dirty="0"/>
              <a:t>First choose the S3 services from console then create a bucket named it anything then choose it give public access</a:t>
            </a:r>
            <a:r>
              <a:rPr lang="en-US" b="1" dirty="0" smtClean="0"/>
              <a:t>.</a:t>
            </a:r>
          </a:p>
          <a:p>
            <a:r>
              <a:rPr lang="en-US" b="1" u="sng" dirty="0"/>
              <a:t>STEP 3: CREATE A LAMBDA FUNCTION:-</a:t>
            </a:r>
            <a:endParaRPr lang="en-US" u="sng" dirty="0"/>
          </a:p>
          <a:p>
            <a:r>
              <a:rPr lang="en-US" b="1" dirty="0"/>
              <a:t>First click on Lambda from the services then create a function </a:t>
            </a:r>
            <a:endParaRPr lang="en-US" dirty="0"/>
          </a:p>
          <a:p>
            <a:r>
              <a:rPr lang="en-US" b="1" dirty="0"/>
              <a:t>Choose author from scratch configure it function name as s3-trigger runtime environment is Python 3.7 in the IAM role space choose the existing role Lambda_S3_access then click on create function.</a:t>
            </a:r>
            <a:endParaRPr lang="en-US" dirty="0"/>
          </a:p>
          <a:p>
            <a:r>
              <a:rPr lang="en-US" b="1" dirty="0"/>
              <a:t>Then choose Add trigger then it goes to </a:t>
            </a:r>
            <a:r>
              <a:rPr lang="en-US" b="1" dirty="0" err="1"/>
              <a:t>triger</a:t>
            </a:r>
            <a:r>
              <a:rPr lang="en-US" b="1" dirty="0"/>
              <a:t> configuration page then search S3 then choose the bucket name in event type choose all events, then add it to the lambda function.</a:t>
            </a:r>
            <a:endParaRPr lang="en-US" dirty="0"/>
          </a:p>
          <a:p>
            <a:r>
              <a:rPr lang="en-US" b="1" dirty="0"/>
              <a:t>Then edit the python code created inside the lambda function </a:t>
            </a:r>
            <a:endParaRPr lang="en-US" dirty="0"/>
          </a:p>
          <a:p>
            <a:r>
              <a:rPr lang="en-US" b="1" dirty="0"/>
              <a:t>And create the function save it and run it.</a:t>
            </a:r>
            <a:endParaRPr lang="en-US" dirty="0"/>
          </a:p>
          <a:p>
            <a:r>
              <a:rPr lang="en-US" b="1" dirty="0"/>
              <a:t>STEP 4:DELETE ALL THE SERVICES:-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540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164</TotalTime>
  <Words>290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PROJECT:3</vt:lpstr>
      <vt:lpstr>OVERVIEW OF THE PROJECT:-</vt:lpstr>
      <vt:lpstr>SERVICE USED IN PROJECT:-</vt:lpstr>
      <vt:lpstr>WORKING PRINCIPLE:-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PROJECT:3</dc:title>
  <dc:creator>Microsoft account</dc:creator>
  <cp:lastModifiedBy>Microsoft account</cp:lastModifiedBy>
  <cp:revision>8</cp:revision>
  <dcterms:created xsi:type="dcterms:W3CDTF">2020-04-20T10:24:24Z</dcterms:created>
  <dcterms:modified xsi:type="dcterms:W3CDTF">2020-04-20T13:08:41Z</dcterms:modified>
</cp:coreProperties>
</file>