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159730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420591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76149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7D97F-DC9E-453D-BB57-B4F85674BDA2}"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49872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3541111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325742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1083517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1591535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406562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2516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33038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361751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387594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16033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72151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333539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C345C8-CB07-414F-B4E4-B6E538ED043E}" type="datetimeFigureOut">
              <a:rPr lang="en-US" smtClean="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37D97F-DC9E-453D-BB57-B4F85674BDA2}" type="slidenum">
              <a:rPr lang="en-US" smtClean="0"/>
              <a:t>‹#›</a:t>
            </a:fld>
            <a:endParaRPr lang="en-US" dirty="0"/>
          </a:p>
        </p:txBody>
      </p:sp>
    </p:spTree>
    <p:extLst>
      <p:ext uri="{BB962C8B-B14F-4D97-AF65-F5344CB8AC3E}">
        <p14:creationId xmlns:p14="http://schemas.microsoft.com/office/powerpoint/2010/main" val="270536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C345C8-CB07-414F-B4E4-B6E538ED043E}" type="datetimeFigureOut">
              <a:rPr lang="en-US" smtClean="0"/>
              <a:t>4/25/2020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37D97F-DC9E-453D-BB57-B4F85674BDA2}" type="slidenum">
              <a:rPr lang="en-US" smtClean="0"/>
              <a:t>‹#›</a:t>
            </a:fld>
            <a:endParaRPr lang="en-US" dirty="0"/>
          </a:p>
        </p:txBody>
      </p:sp>
    </p:spTree>
    <p:extLst>
      <p:ext uri="{BB962C8B-B14F-4D97-AF65-F5344CB8AC3E}">
        <p14:creationId xmlns:p14="http://schemas.microsoft.com/office/powerpoint/2010/main" val="12219499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96553"/>
            <a:ext cx="4386787" cy="1222049"/>
          </a:xfrm>
        </p:spPr>
        <p:txBody>
          <a:bodyPr/>
          <a:lstStyle/>
          <a:p>
            <a:r>
              <a:rPr lang="en-US" dirty="0" smtClean="0">
                <a:solidFill>
                  <a:schemeClr val="accent2">
                    <a:lumMod val="75000"/>
                  </a:schemeClr>
                </a:solidFill>
              </a:rPr>
              <a:t>PROJECT-4</a:t>
            </a:r>
            <a:endParaRPr lang="en-US" dirty="0"/>
          </a:p>
        </p:txBody>
      </p:sp>
      <p:sp>
        <p:nvSpPr>
          <p:cNvPr id="3" name="Subtitle 2"/>
          <p:cNvSpPr>
            <a:spLocks noGrp="1"/>
          </p:cNvSpPr>
          <p:nvPr>
            <p:ph type="subTitle" idx="1"/>
          </p:nvPr>
        </p:nvSpPr>
        <p:spPr>
          <a:xfrm>
            <a:off x="444382" y="2016807"/>
            <a:ext cx="11536822" cy="4589092"/>
          </a:xfrm>
        </p:spPr>
        <p:txBody>
          <a:bodyPr>
            <a:normAutofit fontScale="92500" lnSpcReduction="20000"/>
          </a:bodyPr>
          <a:lstStyle/>
          <a:p>
            <a:r>
              <a:rPr lang="en-US" sz="3800" dirty="0">
                <a:solidFill>
                  <a:srgbClr val="00B050"/>
                </a:solidFill>
                <a:effectLst/>
              </a:rPr>
              <a:t>Orchestrate Queue-based </a:t>
            </a:r>
            <a:r>
              <a:rPr lang="en-US" sz="3800" dirty="0" smtClean="0">
                <a:solidFill>
                  <a:srgbClr val="00B050"/>
                </a:solidFill>
                <a:effectLst/>
              </a:rPr>
              <a:t>Microservices</a:t>
            </a:r>
          </a:p>
          <a:p>
            <a:r>
              <a:rPr lang="en-US" sz="3000" dirty="0" smtClean="0">
                <a:solidFill>
                  <a:srgbClr val="00B050"/>
                </a:solidFill>
                <a:effectLst/>
              </a:rPr>
              <a:t>				</a:t>
            </a:r>
          </a:p>
          <a:p>
            <a:r>
              <a:rPr lang="en-US" sz="3000" dirty="0">
                <a:solidFill>
                  <a:srgbClr val="00B050"/>
                </a:solidFill>
                <a:effectLst/>
              </a:rPr>
              <a:t>	</a:t>
            </a:r>
            <a:r>
              <a:rPr lang="en-US" sz="3000" dirty="0" smtClean="0">
                <a:solidFill>
                  <a:srgbClr val="00B050"/>
                </a:solidFill>
                <a:effectLst/>
              </a:rPr>
              <a:t>			</a:t>
            </a:r>
            <a:endParaRPr lang="en-US" sz="3000" dirty="0" smtClean="0">
              <a:solidFill>
                <a:srgbClr val="00B050"/>
              </a:solidFill>
              <a:effectLst/>
            </a:endParaRPr>
          </a:p>
          <a:p>
            <a:r>
              <a:rPr lang="en-US" sz="3000" dirty="0">
                <a:solidFill>
                  <a:srgbClr val="00B050"/>
                </a:solidFill>
                <a:effectLst/>
              </a:rPr>
              <a:t>	</a:t>
            </a:r>
            <a:r>
              <a:rPr lang="en-US" sz="3000" dirty="0" smtClean="0">
                <a:solidFill>
                  <a:srgbClr val="00B050"/>
                </a:solidFill>
                <a:effectLst/>
              </a:rPr>
              <a:t>			</a:t>
            </a:r>
            <a:r>
              <a:rPr lang="en-US" sz="3000" dirty="0" smtClean="0">
                <a:solidFill>
                  <a:srgbClr val="00B050"/>
                </a:solidFill>
                <a:effectLst/>
              </a:rPr>
              <a:t>Presented </a:t>
            </a:r>
            <a:r>
              <a:rPr lang="en-US" sz="3000" dirty="0" smtClean="0">
                <a:solidFill>
                  <a:srgbClr val="00B050"/>
                </a:solidFill>
                <a:effectLst/>
              </a:rPr>
              <a:t>by</a:t>
            </a:r>
          </a:p>
          <a:p>
            <a:r>
              <a:rPr lang="en-US" sz="3000" dirty="0" smtClean="0">
                <a:solidFill>
                  <a:srgbClr val="00B050"/>
                </a:solidFill>
                <a:effectLst/>
              </a:rPr>
              <a:t>				Maniprasad Mishra</a:t>
            </a:r>
          </a:p>
          <a:p>
            <a:r>
              <a:rPr lang="en-US" sz="3000" dirty="0">
                <a:solidFill>
                  <a:srgbClr val="00B050"/>
                </a:solidFill>
                <a:effectLst/>
              </a:rPr>
              <a:t>	</a:t>
            </a:r>
            <a:r>
              <a:rPr lang="en-US" sz="3000" dirty="0" smtClean="0">
                <a:solidFill>
                  <a:srgbClr val="00B050"/>
                </a:solidFill>
                <a:effectLst/>
              </a:rPr>
              <a:t>			</a:t>
            </a:r>
            <a:r>
              <a:rPr lang="en-US" sz="3000" dirty="0" smtClean="0">
                <a:solidFill>
                  <a:srgbClr val="00B050"/>
                </a:solidFill>
                <a:effectLst/>
              </a:rPr>
              <a:t>170301120036</a:t>
            </a:r>
          </a:p>
          <a:p>
            <a:r>
              <a:rPr lang="en-US" sz="3000" dirty="0" smtClean="0">
                <a:solidFill>
                  <a:srgbClr val="00B050"/>
                </a:solidFill>
                <a:effectLst/>
              </a:rPr>
              <a:t>				Branch:CSE 6</a:t>
            </a:r>
            <a:r>
              <a:rPr lang="en-US" sz="3000" baseline="30000" dirty="0" smtClean="0">
                <a:solidFill>
                  <a:srgbClr val="00B050"/>
                </a:solidFill>
                <a:effectLst/>
              </a:rPr>
              <a:t>th </a:t>
            </a:r>
            <a:r>
              <a:rPr lang="en-US" sz="3000" dirty="0" smtClean="0">
                <a:solidFill>
                  <a:srgbClr val="00B050"/>
                </a:solidFill>
                <a:effectLst/>
              </a:rPr>
              <a:t>-semester</a:t>
            </a:r>
          </a:p>
          <a:p>
            <a:r>
              <a:rPr lang="en-US" sz="3000" dirty="0" smtClean="0">
                <a:solidFill>
                  <a:srgbClr val="00B050"/>
                </a:solidFill>
                <a:effectLst/>
              </a:rPr>
              <a:t>				CUTM,BBSR</a:t>
            </a:r>
            <a:endParaRPr lang="en-US" sz="3000" dirty="0">
              <a:solidFill>
                <a:srgbClr val="00B050"/>
              </a:solidFill>
            </a:endParaRPr>
          </a:p>
        </p:txBody>
      </p:sp>
    </p:spTree>
    <p:extLst>
      <p:ext uri="{BB962C8B-B14F-4D97-AF65-F5344CB8AC3E}">
        <p14:creationId xmlns:p14="http://schemas.microsoft.com/office/powerpoint/2010/main" val="351437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609600"/>
            <a:ext cx="7281622" cy="1073921"/>
          </a:xfrm>
        </p:spPr>
        <p:txBody>
          <a:bodyPr/>
          <a:lstStyle/>
          <a:p>
            <a:r>
              <a:rPr lang="en-GB" dirty="0">
                <a:solidFill>
                  <a:schemeClr val="accent4">
                    <a:lumMod val="50000"/>
                  </a:schemeClr>
                </a:solidFill>
              </a:rPr>
              <a:t>OVERVIEW OF THE PROJECT:-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effectLst/>
              </a:rPr>
              <a:t>In this project, we will </a:t>
            </a:r>
            <a:r>
              <a:rPr lang="en-US" b="1" dirty="0" smtClean="0">
                <a:effectLst/>
              </a:rPr>
              <a:t>able </a:t>
            </a:r>
            <a:r>
              <a:rPr lang="en-US" b="1" smtClean="0">
                <a:effectLst/>
              </a:rPr>
              <a:t>to know</a:t>
            </a:r>
            <a:r>
              <a:rPr lang="en-US" b="1" smtClean="0">
                <a:effectLst/>
              </a:rPr>
              <a:t> </a:t>
            </a:r>
            <a:r>
              <a:rPr lang="en-US" b="1" dirty="0">
                <a:effectLst/>
              </a:rPr>
              <a:t>how to use AWS Step Functions and Amazon SQS to design and run a serverless workflow that orchestrates a message queue-based microservice. Step Functions is a serverless orchestration service that lets you easily coordinate multiple AWS services into flexible workflows that are easy to debug and easy to change. Amazon SQS is the AWS service that allows application components to communicate in the cloud.</a:t>
            </a:r>
          </a:p>
          <a:p>
            <a:pPr marL="0" indent="0">
              <a:buNone/>
            </a:pPr>
            <a:r>
              <a:rPr lang="en-US" b="1" dirty="0">
                <a:effectLst/>
              </a:rPr>
              <a:t> </a:t>
            </a:r>
          </a:p>
          <a:p>
            <a:r>
              <a:rPr lang="en-US" b="1" dirty="0">
                <a:effectLst/>
              </a:rPr>
              <a:t>In this case it will simulate inventory verification requests from incoming orders in an e-commerce application as part of an order processing workflow. Step Functions will send inventory verification requests to a queue on SQS. An AWS Lambda function will act as your inventory microservice that uses a queue to buffer requests. When it retrieves a request, it will check inventory and then return the result to Step Functions. When a task in Step Functions is configured this way, it is called a callback pattern. Callback patterns allow you to integrate asynchronous tasks in your workflow, such as the inventory verification microservice of this tutorial.</a:t>
            </a:r>
          </a:p>
        </p:txBody>
      </p:sp>
    </p:spTree>
    <p:extLst>
      <p:ext uri="{BB962C8B-B14F-4D97-AF65-F5344CB8AC3E}">
        <p14:creationId xmlns:p14="http://schemas.microsoft.com/office/powerpoint/2010/main" val="3487532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288" y="173764"/>
            <a:ext cx="10353761" cy="1326321"/>
          </a:xfrm>
        </p:spPr>
        <p:txBody>
          <a:bodyPr/>
          <a:lstStyle/>
          <a:p>
            <a:r>
              <a:rPr lang="en-GB" dirty="0">
                <a:solidFill>
                  <a:srgbClr val="FFFF00"/>
                </a:solidFill>
              </a:rPr>
              <a:t>SERVICE USED IN </a:t>
            </a:r>
            <a:r>
              <a:rPr lang="en-GB" dirty="0" smtClean="0">
                <a:solidFill>
                  <a:srgbClr val="FFFF00"/>
                </a:solidFill>
              </a:rPr>
              <a:t>PROJECT:</a:t>
            </a:r>
            <a:endParaRPr lang="en-US" dirty="0"/>
          </a:p>
        </p:txBody>
      </p:sp>
      <p:sp>
        <p:nvSpPr>
          <p:cNvPr id="3" name="Content Placeholder 2"/>
          <p:cNvSpPr>
            <a:spLocks noGrp="1"/>
          </p:cNvSpPr>
          <p:nvPr>
            <p:ph idx="1"/>
          </p:nvPr>
        </p:nvSpPr>
        <p:spPr>
          <a:xfrm>
            <a:off x="222192" y="1358781"/>
            <a:ext cx="11814478" cy="4862557"/>
          </a:xfrm>
        </p:spPr>
        <p:txBody>
          <a:bodyPr>
            <a:normAutofit fontScale="47500" lnSpcReduction="20000"/>
          </a:bodyPr>
          <a:lstStyle/>
          <a:p>
            <a:endParaRPr lang="en-US" dirty="0" smtClean="0"/>
          </a:p>
          <a:p>
            <a:r>
              <a:rPr lang="en-US" sz="3300" b="1" u="sng" dirty="0" smtClean="0"/>
              <a:t>SQS:</a:t>
            </a:r>
          </a:p>
          <a:p>
            <a:pPr marL="0" indent="0">
              <a:buNone/>
            </a:pPr>
            <a:r>
              <a:rPr lang="en-GB" sz="3400" dirty="0" smtClean="0">
                <a:effectLst/>
              </a:rPr>
              <a:t>Amazon </a:t>
            </a:r>
            <a:r>
              <a:rPr lang="en-GB" sz="3400" dirty="0">
                <a:effectLst/>
              </a:rPr>
              <a:t>Simple Queue Service (SQS) is a fully managed message queuing service that enables you to </a:t>
            </a:r>
            <a:r>
              <a:rPr lang="en-GB" sz="3400" dirty="0" smtClean="0">
                <a:effectLst/>
              </a:rPr>
              <a:t>decouple </a:t>
            </a:r>
            <a:r>
              <a:rPr lang="en-GB" sz="3400" dirty="0">
                <a:effectLst/>
              </a:rPr>
              <a:t>and scale microservices, distributed systems, and serverless applications</a:t>
            </a:r>
            <a:r>
              <a:rPr lang="en-GB" sz="3800" dirty="0">
                <a:effectLst/>
              </a:rPr>
              <a:t>.</a:t>
            </a:r>
            <a:endParaRPr lang="en-US" sz="3800" b="1" dirty="0" smtClean="0"/>
          </a:p>
          <a:p>
            <a:r>
              <a:rPr lang="en-US" sz="3300" b="1" u="sng" dirty="0" smtClean="0"/>
              <a:t>IAM:</a:t>
            </a:r>
          </a:p>
          <a:p>
            <a:pPr marL="0" indent="0">
              <a:buNone/>
            </a:pPr>
            <a:r>
              <a:rPr lang="en-GB" sz="3400" dirty="0">
                <a:effectLst/>
              </a:rPr>
              <a:t>AWS Identity and Access Management (IAM) enables you to manage access to AWS services and resources securely. Using IAM, you can create and manage AWS users and groups, and use permissions to allow and deny their access to AWS resources</a:t>
            </a:r>
            <a:r>
              <a:rPr lang="en-GB" sz="3800" dirty="0">
                <a:effectLst/>
              </a:rPr>
              <a:t>.</a:t>
            </a:r>
            <a:endParaRPr lang="en-US" sz="3800" b="1" dirty="0" smtClean="0"/>
          </a:p>
          <a:p>
            <a:r>
              <a:rPr lang="en-US" sz="3300" b="1" u="sng" dirty="0" smtClean="0"/>
              <a:t>LAMBDA</a:t>
            </a:r>
            <a:r>
              <a:rPr lang="en-US" sz="3300" b="1" dirty="0" smtClean="0"/>
              <a:t>:</a:t>
            </a:r>
          </a:p>
          <a:p>
            <a:pPr marL="0" indent="0">
              <a:buNone/>
            </a:pPr>
            <a:r>
              <a:rPr lang="en-GB" sz="3400" dirty="0">
                <a:effectLst/>
              </a:rPr>
              <a:t>AWS Lambda lets you run code without provisioning or managing servers. You pay only for the compute time you consume</a:t>
            </a:r>
            <a:r>
              <a:rPr lang="en-GB" sz="3400" dirty="0" smtClean="0">
                <a:effectLst/>
              </a:rPr>
              <a:t>.</a:t>
            </a:r>
            <a:endParaRPr lang="en-US" sz="3400" b="1" dirty="0" smtClean="0"/>
          </a:p>
          <a:p>
            <a:r>
              <a:rPr lang="en-US" sz="3000" b="1" u="sng" dirty="0" smtClean="0"/>
              <a:t>STEP FUNCTION:</a:t>
            </a:r>
          </a:p>
          <a:p>
            <a:pPr marL="0" indent="0">
              <a:buNone/>
            </a:pPr>
            <a:r>
              <a:rPr lang="en-GB" sz="3400" dirty="0">
                <a:effectLst/>
              </a:rPr>
              <a:t>AWS Step Functions lets you coordinate multiple AWS services into serverless workflows so you can build and update apps quickly. Using Step Functions, you can design and run workflows that stitch together services, such as AWS Lambda, AWS Fargate, and Amazon SageMaker, into feature-rich applications</a:t>
            </a:r>
            <a:r>
              <a:rPr lang="en-GB" sz="3300" dirty="0">
                <a:effectLst/>
              </a:rPr>
              <a:t>.</a:t>
            </a:r>
            <a:endParaRPr lang="en-US" sz="3300" b="1" u="sng" dirty="0" smtClean="0"/>
          </a:p>
          <a:p>
            <a:endParaRPr lang="en-US" b="1" u="sng" dirty="0" smtClean="0"/>
          </a:p>
          <a:p>
            <a:endParaRPr lang="en-US" dirty="0"/>
          </a:p>
        </p:txBody>
      </p:sp>
    </p:spTree>
    <p:extLst>
      <p:ext uri="{BB962C8B-B14F-4D97-AF65-F5344CB8AC3E}">
        <p14:creationId xmlns:p14="http://schemas.microsoft.com/office/powerpoint/2010/main" val="3911896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5965569" cy="1125196"/>
          </a:xfrm>
        </p:spPr>
        <p:txBody>
          <a:bodyPr/>
          <a:lstStyle/>
          <a:p>
            <a:r>
              <a:rPr lang="en-US" dirty="0">
                <a:solidFill>
                  <a:srgbClr val="00B0F0"/>
                </a:solidFill>
              </a:rPr>
              <a:t>WORKING PRINCIPLE</a:t>
            </a:r>
            <a:endParaRPr lang="en-US" dirty="0"/>
          </a:p>
        </p:txBody>
      </p:sp>
      <p:sp>
        <p:nvSpPr>
          <p:cNvPr id="3" name="Content Placeholder 2"/>
          <p:cNvSpPr>
            <a:spLocks noGrp="1"/>
          </p:cNvSpPr>
          <p:nvPr>
            <p:ph idx="1"/>
          </p:nvPr>
        </p:nvSpPr>
        <p:spPr>
          <a:xfrm>
            <a:off x="913795" y="1820254"/>
            <a:ext cx="10353762" cy="3970946"/>
          </a:xfrm>
        </p:spPr>
        <p:txBody>
          <a:bodyPr/>
          <a:lstStyle/>
          <a:p>
            <a:r>
              <a:rPr lang="en-US" b="1" dirty="0">
                <a:effectLst/>
              </a:rPr>
              <a:t>Step 1: Enter the Amazon SQS </a:t>
            </a:r>
            <a:r>
              <a:rPr lang="en-US" b="1" dirty="0" smtClean="0">
                <a:effectLst/>
              </a:rPr>
              <a:t>Console</a:t>
            </a:r>
            <a:endParaRPr lang="en-US" b="1" dirty="0">
              <a:effectLst/>
            </a:endParaRPr>
          </a:p>
          <a:p>
            <a:r>
              <a:rPr lang="en-US" b="1" dirty="0">
                <a:effectLst/>
              </a:rPr>
              <a:t>Step 2: Create an Amazon SQS </a:t>
            </a:r>
            <a:r>
              <a:rPr lang="en-US" b="1" dirty="0" smtClean="0">
                <a:effectLst/>
              </a:rPr>
              <a:t>Queue</a:t>
            </a:r>
          </a:p>
          <a:p>
            <a:r>
              <a:rPr lang="en-US" b="1" dirty="0">
                <a:effectLst/>
              </a:rPr>
              <a:t>Step 3: Create a Workflow with a State </a:t>
            </a:r>
            <a:r>
              <a:rPr lang="en-US" b="1" dirty="0" smtClean="0">
                <a:effectLst/>
              </a:rPr>
              <a:t>Machine</a:t>
            </a:r>
          </a:p>
          <a:p>
            <a:r>
              <a:rPr lang="en-US" b="1" dirty="0">
                <a:effectLst/>
              </a:rPr>
              <a:t>Step 4: Create an AWS Identity and Access Management (IAM) </a:t>
            </a:r>
            <a:r>
              <a:rPr lang="en-US" b="1" dirty="0" smtClean="0">
                <a:effectLst/>
              </a:rPr>
              <a:t>Role</a:t>
            </a:r>
          </a:p>
          <a:p>
            <a:r>
              <a:rPr lang="en-US" b="1" dirty="0">
                <a:effectLst/>
              </a:rPr>
              <a:t>Step 5: Create your Microservice with AWS Lambda </a:t>
            </a:r>
            <a:r>
              <a:rPr lang="en-US" b="1" dirty="0" smtClean="0">
                <a:effectLst/>
              </a:rPr>
              <a:t>Functions</a:t>
            </a:r>
          </a:p>
          <a:p>
            <a:r>
              <a:rPr lang="en-US" b="1" dirty="0">
                <a:effectLst/>
              </a:rPr>
              <a:t>Step 6: Execute your </a:t>
            </a:r>
            <a:r>
              <a:rPr lang="en-US" b="1" dirty="0" smtClean="0">
                <a:effectLst/>
              </a:rPr>
              <a:t>workflow</a:t>
            </a:r>
          </a:p>
          <a:p>
            <a:r>
              <a:rPr lang="en-US" b="1" dirty="0">
                <a:effectLst/>
              </a:rPr>
              <a:t>Step 7: Terminate your Resources</a:t>
            </a:r>
          </a:p>
          <a:p>
            <a:endParaRPr lang="en-US" b="1" dirty="0" smtClean="0">
              <a:effectLst/>
            </a:endParaRPr>
          </a:p>
          <a:p>
            <a:endParaRPr lang="en-US" b="1" dirty="0">
              <a:effectLst/>
            </a:endParaRPr>
          </a:p>
          <a:p>
            <a:endParaRPr lang="en-US" b="1" dirty="0">
              <a:effectLst/>
            </a:endParaRPr>
          </a:p>
          <a:p>
            <a:endParaRPr lang="en-US" b="1" dirty="0" smtClean="0">
              <a:effectLst/>
            </a:endParaRPr>
          </a:p>
          <a:p>
            <a:endParaRPr lang="en-US" b="1" dirty="0">
              <a:effectLst/>
            </a:endParaRPr>
          </a:p>
          <a:p>
            <a:endParaRPr lang="en-US" b="1" dirty="0" smtClean="0">
              <a:effectLst/>
            </a:endParaRPr>
          </a:p>
          <a:p>
            <a:endParaRPr lang="en-US" b="1" dirty="0">
              <a:effectLst/>
            </a:endParaRPr>
          </a:p>
          <a:p>
            <a:endParaRPr lang="en-US" dirty="0">
              <a:effectLst/>
            </a:endParaRPr>
          </a:p>
          <a:p>
            <a:endParaRPr lang="en-US" b="1" dirty="0">
              <a:effectLst/>
            </a:endParaRPr>
          </a:p>
        </p:txBody>
      </p:sp>
    </p:spTree>
    <p:extLst>
      <p:ext uri="{BB962C8B-B14F-4D97-AF65-F5344CB8AC3E}">
        <p14:creationId xmlns:p14="http://schemas.microsoft.com/office/powerpoint/2010/main" val="36213178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62</TotalTime>
  <Words>313</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Bookman Old Style</vt:lpstr>
      <vt:lpstr>Rockwell</vt:lpstr>
      <vt:lpstr>Damask</vt:lpstr>
      <vt:lpstr>PROJECT-4</vt:lpstr>
      <vt:lpstr>OVERVIEW OF THE PROJECT:-</vt:lpstr>
      <vt:lpstr>SERVICE USED IN PROJECT:</vt:lpstr>
      <vt:lpstr>WORKING PRINCIPLE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PROJECT-4</dc:title>
  <dc:creator>Microsoft account</dc:creator>
  <cp:lastModifiedBy>Microsoft account</cp:lastModifiedBy>
  <cp:revision>43</cp:revision>
  <dcterms:created xsi:type="dcterms:W3CDTF">2020-04-20T15:20:54Z</dcterms:created>
  <dcterms:modified xsi:type="dcterms:W3CDTF">2020-04-25T04:13:22Z</dcterms:modified>
</cp:coreProperties>
</file>