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7" d="100"/>
          <a:sy n="77" d="100"/>
        </p:scale>
        <p:origin x="-714" y="51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pieChart>
        <c:varyColors val="1"/>
        <c:ser>
          <c:idx val="0"/>
          <c:order val="0"/>
          <c:tx>
            <c:strRef>
              <c:f>Sheet1!$G$3</c:f>
              <c:strCache>
                <c:ptCount val="1"/>
                <c:pt idx="0">
                  <c:v> Attrition %</c:v>
                </c:pt>
              </c:strCache>
            </c:strRef>
          </c:tx>
          <c:val>
            <c:numRef>
              <c:f>Sheet1!$G$4:$G$15</c:f>
              <c:numCache>
                <c:formatCode>General</c:formatCode>
                <c:ptCount val="12"/>
                <c:pt idx="0">
                  <c:v>6.25</c:v>
                </c:pt>
                <c:pt idx="1">
                  <c:v>6.28</c:v>
                </c:pt>
                <c:pt idx="2">
                  <c:v>2.75</c:v>
                </c:pt>
                <c:pt idx="3">
                  <c:v>6.4300000000000024</c:v>
                </c:pt>
                <c:pt idx="4">
                  <c:v>5.17</c:v>
                </c:pt>
                <c:pt idx="5">
                  <c:v>0.97000000000000053</c:v>
                </c:pt>
                <c:pt idx="6">
                  <c:v>3.68</c:v>
                </c:pt>
                <c:pt idx="7">
                  <c:v>0.44000000000000061</c:v>
                </c:pt>
                <c:pt idx="8">
                  <c:v>5.54</c:v>
                </c:pt>
                <c:pt idx="9">
                  <c:v>0.83000000000000063</c:v>
                </c:pt>
                <c:pt idx="10">
                  <c:v>4.74</c:v>
                </c:pt>
                <c:pt idx="11">
                  <c:v>5.03</c:v>
                </c:pt>
              </c:numCache>
            </c:numRef>
          </c:val>
        </c:ser>
        <c:firstSliceAng val="0"/>
      </c:pieChart>
    </c:plotArea>
    <c:legend>
      <c:legendPos val="r"/>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6"/>
  <c:chart>
    <c:title/>
    <c:plotArea>
      <c:layout/>
      <c:scatterChart>
        <c:scatterStyle val="lineMarker"/>
        <c:ser>
          <c:idx val="0"/>
          <c:order val="0"/>
          <c:tx>
            <c:strRef>
              <c:f>Sheet1!$F$3</c:f>
              <c:strCache>
                <c:ptCount val="1"/>
                <c:pt idx="0">
                  <c:v>Ave no.of. Employees</c:v>
                </c:pt>
              </c:strCache>
            </c:strRef>
          </c:tx>
          <c:marker>
            <c:symbol val="none"/>
          </c:marker>
          <c:y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yVal>
        </c:ser>
        <c:axId val="104103296"/>
        <c:axId val="104203392"/>
      </c:scatterChart>
      <c:valAx>
        <c:axId val="104103296"/>
        <c:scaling>
          <c:orientation val="minMax"/>
        </c:scaling>
        <c:axPos val="b"/>
        <c:tickLblPos val="nextTo"/>
        <c:crossAx val="104203392"/>
        <c:crosses val="autoZero"/>
        <c:crossBetween val="midCat"/>
      </c:valAx>
      <c:valAx>
        <c:axId val="104203392"/>
        <c:scaling>
          <c:orientation val="minMax"/>
        </c:scaling>
        <c:axPos val="l"/>
        <c:majorGridlines/>
        <c:numFmt formatCode="General" sourceLinked="1"/>
        <c:tickLblPos val="nextTo"/>
        <c:crossAx val="104103296"/>
        <c:crosses val="autoZero"/>
        <c:crossBetween val="midCat"/>
      </c:val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9C5C967-8EC6-4D9A-B1BF-9A29F758B569}" type="datetimeFigureOut">
              <a:rPr lang="en-US" smtClean="0"/>
              <a:pPr/>
              <a:t>8/29/2024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46EDFCF-3349-4B23-8F05-8CAEE6772F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9C5C967-8EC6-4D9A-B1BF-9A29F758B569}" type="datetimeFigureOut">
              <a:rPr lang="en-US" smtClean="0"/>
              <a:pPr/>
              <a:t>8/29/2024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9C5C967-8EC6-4D9A-B1BF-9A29F758B569}" type="datetimeFigureOut">
              <a:rPr lang="en-US" smtClean="0"/>
              <a:pPr/>
              <a:t>8/29/2024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46EDFCF-3349-4B23-8F05-8CAEE6772F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aihr.com/blog/employee-misconduc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 ATTRITION</a:t>
            </a:r>
            <a:endParaRPr lang="en-US" dirty="0"/>
          </a:p>
        </p:txBody>
      </p:sp>
      <p:sp>
        <p:nvSpPr>
          <p:cNvPr id="3" name="Subtitle 2"/>
          <p:cNvSpPr>
            <a:spLocks noGrp="1"/>
          </p:cNvSpPr>
          <p:nvPr>
            <p:ph type="subTitle" idx="1"/>
          </p:nvPr>
        </p:nvSpPr>
        <p:spPr>
          <a:xfrm>
            <a:off x="3714744" y="3500438"/>
            <a:ext cx="5003772" cy="1101248"/>
          </a:xfrm>
        </p:spPr>
        <p:txBody>
          <a:bodyPr>
            <a:normAutofit fontScale="47500" lnSpcReduction="20000"/>
          </a:bodyPr>
          <a:lstStyle/>
          <a:p>
            <a:r>
              <a:rPr lang="en-US" b="1" dirty="0" smtClean="0">
                <a:solidFill>
                  <a:schemeClr val="accent4">
                    <a:lumMod val="50000"/>
                  </a:schemeClr>
                </a:solidFill>
              </a:rPr>
              <a:t>NAME-MANISHA KUMARI.P</a:t>
            </a:r>
            <a:endParaRPr lang="en-US" b="1" dirty="0" smtClean="0">
              <a:solidFill>
                <a:schemeClr val="accent4">
                  <a:lumMod val="50000"/>
                </a:schemeClr>
              </a:solidFill>
            </a:endParaRPr>
          </a:p>
          <a:p>
            <a:r>
              <a:rPr lang="en-US" b="1" dirty="0" err="1" smtClean="0">
                <a:solidFill>
                  <a:schemeClr val="accent4">
                    <a:lumMod val="50000"/>
                  </a:schemeClr>
                </a:solidFill>
              </a:rPr>
              <a:t>Reg</a:t>
            </a:r>
            <a:r>
              <a:rPr lang="en-US" b="1" smtClean="0">
                <a:solidFill>
                  <a:schemeClr val="accent4">
                    <a:lumMod val="50000"/>
                  </a:schemeClr>
                </a:solidFill>
              </a:rPr>
              <a:t> </a:t>
            </a:r>
            <a:r>
              <a:rPr lang="en-US" b="1" smtClean="0">
                <a:solidFill>
                  <a:schemeClr val="accent4">
                    <a:lumMod val="50000"/>
                  </a:schemeClr>
                </a:solidFill>
              </a:rPr>
              <a:t>no.312220688 </a:t>
            </a:r>
            <a:endParaRPr lang="en-US" b="1" dirty="0" smtClean="0">
              <a:solidFill>
                <a:schemeClr val="accent4">
                  <a:lumMod val="50000"/>
                </a:schemeClr>
              </a:solidFill>
            </a:endParaRPr>
          </a:p>
          <a:p>
            <a:r>
              <a:rPr lang="en-US" b="1" dirty="0" smtClean="0">
                <a:solidFill>
                  <a:schemeClr val="accent4">
                    <a:lumMod val="50000"/>
                  </a:schemeClr>
                </a:solidFill>
              </a:rPr>
              <a:t>DEPARTMENT-B.COM(GENERAL)</a:t>
            </a:r>
          </a:p>
          <a:p>
            <a:r>
              <a:rPr lang="en-US" b="1" dirty="0" smtClean="0">
                <a:solidFill>
                  <a:schemeClr val="accent4">
                    <a:lumMod val="50000"/>
                  </a:schemeClr>
                </a:solidFill>
              </a:rPr>
              <a:t>                                           YEAR-3</a:t>
            </a:r>
            <a:r>
              <a:rPr lang="en-US" b="1" baseline="30000" dirty="0" smtClean="0">
                <a:solidFill>
                  <a:schemeClr val="accent4">
                    <a:lumMod val="50000"/>
                  </a:schemeClr>
                </a:solidFill>
              </a:rPr>
              <a:t>RD</a:t>
            </a:r>
            <a:r>
              <a:rPr lang="en-US" b="1" dirty="0" smtClean="0">
                <a:solidFill>
                  <a:schemeClr val="accent4">
                    <a:lumMod val="50000"/>
                  </a:schemeClr>
                </a:solidFill>
              </a:rPr>
              <a:t> YEAR</a:t>
            </a:r>
          </a:p>
          <a:p>
            <a:r>
              <a:rPr lang="en-US" b="1" dirty="0" smtClean="0">
                <a:solidFill>
                  <a:schemeClr val="accent4">
                    <a:lumMod val="50000"/>
                  </a:schemeClr>
                </a:solidFill>
              </a:rPr>
              <a:t>COLLEGE-</a:t>
            </a:r>
            <a:r>
              <a:rPr lang="en-US" b="1" dirty="0" err="1" smtClean="0">
                <a:solidFill>
                  <a:schemeClr val="accent4">
                    <a:lumMod val="50000"/>
                  </a:schemeClr>
                </a:solidFill>
              </a:rPr>
              <a:t>VALLAl.pt.lee.chengalvaraya</a:t>
            </a:r>
            <a:r>
              <a:rPr lang="en-US" b="1" dirty="0" smtClean="0">
                <a:solidFill>
                  <a:schemeClr val="accent4">
                    <a:lumMod val="50000"/>
                  </a:schemeClr>
                </a:solidFill>
              </a:rPr>
              <a:t> </a:t>
            </a:r>
            <a:r>
              <a:rPr lang="en-US" b="1" dirty="0" err="1" smtClean="0">
                <a:solidFill>
                  <a:schemeClr val="accent4">
                    <a:lumMod val="50000"/>
                  </a:schemeClr>
                </a:solidFill>
              </a:rPr>
              <a:t>naicker</a:t>
            </a:r>
            <a:r>
              <a:rPr lang="en-US" b="1" dirty="0" smtClean="0">
                <a:solidFill>
                  <a:schemeClr val="accent4">
                    <a:lumMod val="50000"/>
                  </a:schemeClr>
                </a:solidFill>
              </a:rPr>
              <a:t> arts and science college				</a:t>
            </a:r>
            <a:endParaRPr lang="en-US" b="1"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42910" y="71435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2357422" y="3643314"/>
          <a:ext cx="4676775" cy="2828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a:t>
            </a:r>
            <a:endParaRPr lang="en-US" dirty="0"/>
          </a:p>
        </p:txBody>
      </p:sp>
      <p:sp>
        <p:nvSpPr>
          <p:cNvPr id="3" name="Content Placeholder 2"/>
          <p:cNvSpPr>
            <a:spLocks noGrp="1"/>
          </p:cNvSpPr>
          <p:nvPr>
            <p:ph idx="1"/>
          </p:nvPr>
        </p:nvSpPr>
        <p:spPr/>
        <p:txBody>
          <a:bodyPr>
            <a:normAutofit/>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
        <p:nvSpPr>
          <p:cNvPr id="3" name="Content Placeholder 2"/>
          <p:cNvSpPr>
            <a:spLocks noGrp="1"/>
          </p:cNvSpPr>
          <p:nvPr>
            <p:ph idx="1"/>
          </p:nvPr>
        </p:nvSpPr>
        <p:spPr>
          <a:xfrm>
            <a:off x="914400" y="1428736"/>
            <a:ext cx="8229600" cy="4740277"/>
          </a:xfrm>
        </p:spPr>
        <p:txBody>
          <a:bodyPr>
            <a:normAutofit fontScale="925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563960"/>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rId2"/>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ATTRITION </a:t>
            </a:r>
            <a:endParaRPr lang="en-US" sz="4800" dirty="0"/>
          </a:p>
        </p:txBody>
      </p:sp>
      <p:pic>
        <p:nvPicPr>
          <p:cNvPr id="4" name="Content Placeholder 3" descr="maxresdefault.jpg"/>
          <p:cNvPicPr>
            <a:picLocks noGrp="1" noChangeAspect="1"/>
          </p:cNvPicPr>
          <p:nvPr>
            <p:ph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18</TotalTime>
  <Words>507</Words>
  <Application>Microsoft Office PowerPoint</Application>
  <PresentationFormat>On-screen Show (4:3)</PresentationFormat>
  <Paragraphs>130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EMPLOYEE ATTRITION</vt:lpstr>
      <vt:lpstr>ATTRITION</vt:lpstr>
      <vt:lpstr>EMPLOYEE ATTRITION VS EMPLOYEE TURNOVER</vt:lpstr>
      <vt:lpstr>Slide 4</vt:lpstr>
      <vt:lpstr>Slide 5</vt:lpstr>
      <vt:lpstr>Slide 6</vt:lpstr>
      <vt:lpstr>ATTRITION </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10</cp:revision>
  <dcterms:created xsi:type="dcterms:W3CDTF">2024-08-23T08:08:26Z</dcterms:created>
  <dcterms:modified xsi:type="dcterms:W3CDTF">2024-08-29T08:17:08Z</dcterms:modified>
</cp:coreProperties>
</file>