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ED1C14C-A143-42F5-B247-D0E8001310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B03D32D-F1BC-4E9C-97E1-36CFF5B22341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hyperlink" Target="https://github.com/mrankitgupta" TargetMode="External"/><Relationship Id="rId2" Type="http://schemas.openxmlformats.org/officeDocument/2006/relationships/hyperlink" Target="https://www.linkedin.com/in/mrankitgupta/" TargetMode="External"/><Relationship Id="rId1" Type="http://schemas.openxmlformats.org/officeDocument/2006/relationships/hyperlink" Target="https://public.tableau.com/views/SalesInsights-DataAnalysisProject/Dashboard-RevenueAnalysi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1"/>
              </a:rPr>
              <a:t>Sales Insights - Data Analysis Project using Tableau</a:t>
            </a:r>
            <a:endParaRPr lang="en-US" dirty="0">
              <a:hlinkClick r:id="rId1"/>
            </a:endParaRPr>
          </a:p>
        </p:txBody>
      </p:sp>
      <p:sp>
        <p:nvSpPr>
          <p:cNvPr id="3" name="slide1"/>
          <p:cNvSpPr>
            <a:spLocks noGrp="1"/>
          </p:cNvSpPr>
          <p:nvPr>
            <p:ph type="subTitle" idx="1"/>
          </p:nvPr>
        </p:nvSpPr>
        <p:spPr>
          <a:xfrm>
            <a:off x="1524000" y="4358936"/>
            <a:ext cx="9144000" cy="898863"/>
          </a:xfrm>
        </p:spPr>
        <p:txBody>
          <a:bodyPr>
            <a:normAutofit/>
          </a:bodyPr>
          <a:lstStyle/>
          <a:p>
            <a:r>
              <a:rPr lang="en-IN" sz="3200" dirty="0"/>
              <a:t>By – </a:t>
            </a:r>
            <a:r>
              <a:rPr lang="en-US" altLang="en-IN" sz="3200" dirty="0"/>
              <a:t>MANISH KUMAR</a:t>
            </a:r>
            <a:endParaRPr lang="en-US" altLang="en-IN" sz="3200" dirty="0"/>
          </a:p>
        </p:txBody>
      </p:sp>
      <p:grpSp>
        <p:nvGrpSpPr>
          <p:cNvPr id="9" name="Group 8"/>
          <p:cNvGrpSpPr/>
          <p:nvPr/>
        </p:nvGrpSpPr>
        <p:grpSpPr>
          <a:xfrm>
            <a:off x="9316022" y="5430987"/>
            <a:ext cx="2653296" cy="805342"/>
            <a:chOff x="9324900" y="5759461"/>
            <a:chExt cx="2653296" cy="805342"/>
          </a:xfrm>
        </p:grpSpPr>
        <p:sp>
          <p:nvSpPr>
            <p:cNvPr id="11" name="Text Box 31"/>
            <p:cNvSpPr txBox="1">
              <a:spLocks noChangeArrowheads="1"/>
            </p:cNvSpPr>
            <p:nvPr/>
          </p:nvSpPr>
          <p:spPr bwMode="auto">
            <a:xfrm>
              <a:off x="9324900" y="5759461"/>
              <a:ext cx="2519705" cy="65294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  <a:p>
              <a:pPr algn="r">
                <a:lnSpc>
                  <a:spcPct val="115000"/>
                </a:lnSpc>
                <a:spcAft>
                  <a:spcPts val="1000"/>
                </a:spcAft>
              </a:pPr>
              <a:r>
                <a:rPr lang="en-US" sz="14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 </a:t>
              </a:r>
              <a:r>
                <a:rPr lang="en-US" sz="1600" u="none" strike="noStrike" dirty="0">
                  <a:solidFill>
                    <a:srgbClr val="0000FF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2"/>
                </a:rPr>
                <a:t> </a:t>
              </a:r>
              <a:endPara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12" name="Picture 11">
              <a:hlinkClick r:id="rId3"/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018394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Picture 12">
              <a:hlinkClick r:id="rId2"/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825796" y="6412403"/>
              <a:ext cx="152400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- Revenue Analysi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Dashboard - Profit Analysis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4"/>
            <a:ext cx="12192000" cy="68553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74</Words>
  <Application>WPS Presentation</Application>
  <PresentationFormat>Widescreen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SimSun</vt:lpstr>
      <vt:lpstr>Wingdings</vt:lpstr>
      <vt:lpstr>Calibri</vt:lpstr>
      <vt:lpstr>Times New Roman</vt:lpstr>
      <vt:lpstr>Calibri Light</vt:lpstr>
      <vt:lpstr>Microsoft YaHei</vt:lpstr>
      <vt:lpstr>Arial Unicode MS</vt:lpstr>
      <vt:lpstr>Retrospect</vt:lpstr>
      <vt:lpstr>Sales Insights - Data Analysis Project using Tableau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Insights - Data Analysis Project using Tableau</dc:title>
  <dc:creator/>
  <cp:lastModifiedBy>Unknown</cp:lastModifiedBy>
  <cp:revision>7</cp:revision>
  <dcterms:created xsi:type="dcterms:W3CDTF">2022-04-19T20:18:00Z</dcterms:created>
  <dcterms:modified xsi:type="dcterms:W3CDTF">2025-09-10T19:27:03Z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13F9198841D34A639297B710F7BC61DD_12</vt:lpwstr>
  </property>
  <property fmtid="{D5CDD505-2E9C-101B-9397-08002B2CF9AE}" pid="3" name="KSOProductBuildVer">
    <vt:lpwstr>1033-12.2.0.22549</vt:lpwstr>
  </property>
</Properties>
</file>