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B403767-07EC-4963-B4A7-7BB564C52EDE}">
  <a:tblStyle styleId="{8B403767-07EC-4963-B4A7-7BB564C52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decentralized review platform built on the top of ethereum blokchain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decentralized review Platform built on top of Ethereum..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Hurray! Go 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system goes down, present system get affected very badly leading to complete loss of “valuable data” of users.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data on ethereum block-chain makes it immutable and decentralized.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CAC8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Innovations :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8222100" cy="26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have integrated our system with zulip platform,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categorize all the reviews provided by the users into several categories/topics based on sentiments, product, etc.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also created a plugin like “Disqus”, which can be added to any web-page.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CAC8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62850" y="0"/>
            <a:ext cx="82221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ZulipChat Integration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6700"/>
            <a:ext cx="9144001" cy="43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CAC8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637550" y="1079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CAC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216725" y="1123925"/>
            <a:ext cx="8845200" cy="7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 Community Review Platform</a:t>
            </a:r>
            <a:endParaRPr/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80150" y="2844325"/>
            <a:ext cx="28836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Contributors</a:t>
            </a:r>
            <a:r>
              <a:rPr lang="en"/>
              <a:t>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Manohar Lakkoju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Sanket Kumar Gautam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Ashish Patel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Abhijeet Rawat</a:t>
            </a:r>
            <a:endParaRPr/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021250" y="1952025"/>
            <a:ext cx="24495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</a:t>
            </a:r>
            <a:r>
              <a:rPr lang="en" sz="2400"/>
              <a:t> : “The Team”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CAC8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418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Issues: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777050"/>
            <a:ext cx="8222100" cy="28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Community review systems are mostly owned by big centralized organizations, e.g. Amazon, Google.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They can temper user’s review data for their profit.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Systems are centralized. So, it’s like single point of failure.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CAC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60950" y="473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made a Decentralized Review platform using ethereum ecosystem.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platform is tamper-proof, highly reliable and trusted.	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Platform is easy to use.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CAC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flow: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has to provide us the link to the product(It could be of any kind e.g. product on e-commerce website, a hotel, restaurant, or a website).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will write the review to the above and the system will add it to the Ethereum Blockchain.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CAC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18725" y="99350"/>
            <a:ext cx="8222100" cy="5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System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6250"/>
            <a:ext cx="9144000" cy="553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CAC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Stack:</a:t>
            </a:r>
            <a:endParaRPr/>
          </a:p>
        </p:txBody>
      </p:sp>
      <p:graphicFrame>
        <p:nvGraphicFramePr>
          <p:cNvPr id="121" name="Shape 121"/>
          <p:cNvGraphicFramePr/>
          <p:nvPr/>
        </p:nvGraphicFramePr>
        <p:xfrm>
          <a:off x="588250" y="194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{8B403767-07EC-4963-B4A7-7BB564C52EDE}</a:tableStyleId>
              </a:tblPr>
              <a:tblGrid>
                <a:gridCol w="2067200"/>
                <a:gridCol w="4715750"/>
              </a:tblGrid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 u="sng"/>
                        <a:t>Tasks</a:t>
                      </a:r>
                      <a:r>
                        <a:rPr lang="en"/>
                        <a:t>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</a:t>
                      </a:r>
                      <a:r>
                        <a:rPr lang="en" u="sng"/>
                        <a:t>Technologies Used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Web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ReactJS, Flask(TBD), HTML, CSS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BlockChain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Ethereum(Truffle), Solidity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Integrations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ZulipChat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r>
                        <a:rPr lang="en"/>
                        <a:t>Machine Learning</a:t>
                      </a:r>
                      <a:r>
                        <a:rPr lang="en"/>
                        <a:t>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</a:t>
                      </a:r>
                      <a:r>
                        <a:rPr lang="en"/>
                        <a:t>MSAzure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