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14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581695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45785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2398154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44266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950663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840475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414283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0222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4668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52257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45510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8378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88816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5832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8561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143C18D7-6D1A-756E-0AD9-35E31F7303D3}"/>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438692017"/>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2246769"/>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a:t>
            </a:r>
            <a:endParaRPr lang="en-GB" sz="2000" b="1" dirty="0">
              <a:solidFill>
                <a:schemeClr val="tx1">
                  <a:lumMod val="75000"/>
                  <a:lumOff val="25000"/>
                </a:schemeClr>
              </a:solidFill>
              <a:latin typeface="Arial" pitchFamily="34" charset="0"/>
              <a:cs typeface="Arial" pitchFamily="34" charset="0"/>
            </a:endParaRPr>
          </a:p>
          <a:p>
            <a:endParaRPr lang="en-US" sz="2000" b="1" dirty="0">
              <a:solidFill>
                <a:schemeClr val="tx1">
                  <a:lumMod val="75000"/>
                  <a:lumOff val="25000"/>
                </a:schemeClr>
              </a:solidFill>
              <a:latin typeface="Arial" pitchFamily="34" charset="0"/>
              <a:cs typeface="Arial" pitchFamily="34" charset="0"/>
            </a:endParaRPr>
          </a:p>
          <a:p>
            <a:r>
              <a:rPr lang="en-US" sz="2000" b="1" dirty="0">
                <a:solidFill>
                  <a:schemeClr val="tx1">
                    <a:lumMod val="75000"/>
                    <a:lumOff val="25000"/>
                  </a:schemeClr>
                </a:solidFill>
                <a:latin typeface="Arial"/>
                <a:cs typeface="Arial"/>
              </a:rPr>
              <a:t>Name:                  </a:t>
            </a:r>
            <a:r>
              <a:rPr lang="en-US" sz="2000" b="1" dirty="0" err="1">
                <a:solidFill>
                  <a:schemeClr val="tx1">
                    <a:lumMod val="75000"/>
                    <a:lumOff val="25000"/>
                  </a:schemeClr>
                </a:solidFill>
                <a:latin typeface="Arial"/>
                <a:cs typeface="Arial"/>
              </a:rPr>
              <a:t>Manivasagan</a:t>
            </a:r>
            <a:r>
              <a:rPr lang="en-US" sz="2000" b="1" dirty="0">
                <a:solidFill>
                  <a:schemeClr val="tx1">
                    <a:lumMod val="75000"/>
                    <a:lumOff val="25000"/>
                  </a:schemeClr>
                </a:solidFill>
                <a:latin typeface="Arial"/>
                <a:cs typeface="Arial"/>
              </a:rPr>
              <a:t> B</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110</TotalTime>
  <Words>884</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42</cp:revision>
  <dcterms:created xsi:type="dcterms:W3CDTF">2021-05-26T16:50:10Z</dcterms:created>
  <dcterms:modified xsi:type="dcterms:W3CDTF">2024-04-03T06:42:01Z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