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3/26/2024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ED291B17-9318-49DB-B28B-6E5994AE9581}" type="datetime1">
              <a:rPr lang="en-US" smtClean="0"/>
              <a:t>3/26/2024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A98EE3D-8CD1-4C3F-BD1C-C98C9596463C}" type="slidenum">
              <a:rPr lang="en-US" smtClean="0"/>
              <a:t>‹#›</a:t>
            </a:fld>
            <a:endParaRPr lang="en-US"/>
          </a:p>
        </p:txBody>
      </p:sp>
      <p:pic>
        <p:nvPicPr>
          <p:cNvPr id="9" name="Picture 8"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034329"/>
            <a:ext cx="9144000" cy="584775"/>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567408" y="4727046"/>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Manivel</a:t>
            </a:r>
            <a:r>
              <a:rPr lang="en-US" sz="2000" b="1" dirty="0" smtClean="0">
                <a:solidFill>
                  <a:schemeClr val="bg1"/>
                </a:solidFill>
                <a:latin typeface="Arial"/>
                <a:cs typeface="Arial"/>
              </a:rPr>
              <a:t> </a:t>
            </a:r>
            <a:r>
              <a:rPr lang="en-US" sz="2000" b="1" dirty="0" smtClean="0">
                <a:solidFill>
                  <a:schemeClr val="bg1"/>
                </a:solidFill>
                <a:latin typeface="Arial"/>
                <a:cs typeface="Arial"/>
              </a:rPr>
              <a:t>R </a:t>
            </a:r>
          </a:p>
          <a:p>
            <a:r>
              <a:rPr lang="en-US" sz="2000" b="1" dirty="0">
                <a:solidFill>
                  <a:schemeClr val="bg1"/>
                </a:solidFill>
                <a:latin typeface="Arial"/>
                <a:cs typeface="Arial"/>
              </a:rPr>
              <a:t>	</a:t>
            </a:r>
            <a:r>
              <a:rPr lang="en-US" sz="2000" b="1" dirty="0" smtClean="0">
                <a:solidFill>
                  <a:schemeClr val="bg1"/>
                </a:solidFill>
                <a:latin typeface="Arial"/>
                <a:cs typeface="Arial"/>
              </a:rPr>
              <a:t>PGP 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B.E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r>
              <a:rPr lang="en-IN" sz="2400" b="0" dirty="0" smtClean="0"/>
              <a:t>	1</a:t>
            </a:r>
            <a:r>
              <a:rPr lang="en-IN" sz="2400" b="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b="0" dirty="0" smtClean="0"/>
          </a:p>
          <a:p>
            <a:pPr marL="0" indent="0">
              <a:buNone/>
            </a:pPr>
            <a:r>
              <a:rPr lang="en-IN" sz="2400" b="0" dirty="0"/>
              <a:t>	</a:t>
            </a:r>
            <a:r>
              <a:rPr lang="en-IN" sz="2400" b="0" dirty="0" smtClean="0"/>
              <a:t>2</a:t>
            </a:r>
            <a:r>
              <a:rPr lang="en-IN" sz="2400" b="0" dirty="0"/>
              <a:t>. </a:t>
            </a:r>
            <a:r>
              <a:rPr lang="en-IN" sz="2400" b="0" dirty="0" err="1"/>
              <a:t>pynput</a:t>
            </a:r>
            <a:r>
              <a:rPr lang="en-IN" sz="2400" b="0" dirty="0"/>
              <a:t> Documentation: Offers documentation and examples for the `</a:t>
            </a:r>
            <a:r>
              <a:rPr lang="en-IN" sz="2400" b="0" dirty="0" err="1"/>
              <a:t>pynput</a:t>
            </a:r>
            <a:r>
              <a:rPr lang="en-IN" sz="2400" b="0" dirty="0"/>
              <a:t>` library, which is commonly used for capturing keyboard events in Python, facilitating the implementation of </a:t>
            </a:r>
            <a:r>
              <a:rPr lang="en-IN" sz="2400" b="0" dirty="0" err="1"/>
              <a:t>keylogging</a:t>
            </a:r>
            <a:r>
              <a:rPr lang="en-IN" sz="2400" b="0" dirty="0"/>
              <a:t> functionality. (https://pynput.readthedocs.io/en/latest/)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1277816"/>
            <a:ext cx="9298744" cy="2813970"/>
          </a:xfrm>
        </p:spPr>
        <p:txBody>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84742" y="-1"/>
            <a:ext cx="10515600" cy="1277815"/>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926" y="1278970"/>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9"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924508" y="84406"/>
            <a:ext cx="10027920" cy="54864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9" y="838828"/>
            <a:ext cx="10089350" cy="5632311"/>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24061" y="1302026"/>
            <a:ext cx="11029615" cy="4673324"/>
          </a:xfrm>
        </p:spPr>
        <p:txBody>
          <a:bodyPr>
            <a:normAutofit/>
          </a:bodyPr>
          <a:lstStyle/>
          <a:p>
            <a:r>
              <a:rPr lang="en-US" sz="2000" b="0" dirty="0"/>
              <a:t>Operating System: Windows 11</a:t>
            </a:r>
          </a:p>
          <a:p>
            <a:r>
              <a:rPr lang="en-US" sz="2000" b="0" dirty="0"/>
              <a:t>Python: Ensure Python is installed on your system. You can download and install the latest version of Python for Windows from the official Python </a:t>
            </a:r>
            <a:r>
              <a:rPr lang="en-US" sz="2000" b="0" dirty="0" smtClean="0"/>
              <a:t>website.</a:t>
            </a:r>
            <a:endParaRPr lang="en-US" sz="2000" b="0" dirty="0"/>
          </a:p>
          <a:p>
            <a:r>
              <a:rPr lang="en-US" sz="2000" b="0" dirty="0"/>
              <a:t>IDE or Text Editor: Choose an Integrated Development Environment (IDE) or text editor for writing Python code. Popular options include Visual Studio Code, </a:t>
            </a:r>
            <a:r>
              <a:rPr lang="en-US" sz="2000" b="0" dirty="0" err="1"/>
              <a:t>PyCharm</a:t>
            </a:r>
            <a:r>
              <a:rPr lang="en-US" sz="2000" b="0" dirty="0"/>
              <a:t>, Sublime Text, or simply using a text editor like Notepad++.</a:t>
            </a:r>
          </a:p>
          <a:p>
            <a:r>
              <a:rPr lang="en-US" sz="2000" b="0" dirty="0" smtClean="0"/>
              <a:t>Python Libraries: You may need to install certain Python libraries for interacting with the operating system and handling keyboard events. The </a:t>
            </a:r>
            <a:r>
              <a:rPr lang="en-US" sz="2000" b="0" dirty="0" err="1" smtClean="0"/>
              <a:t>pynput</a:t>
            </a:r>
            <a:r>
              <a:rPr lang="en-US" sz="2000" b="0" dirty="0" smtClean="0"/>
              <a:t>, </a:t>
            </a:r>
            <a:r>
              <a:rPr lang="en-US" sz="2000" b="0" dirty="0" err="1" smtClean="0"/>
              <a:t>tkinter,jsons,library</a:t>
            </a:r>
            <a:r>
              <a:rPr lang="en-US" sz="2000" b="0" dirty="0" smtClean="0"/>
              <a:t> is commonly used for this purpose. You can install it using pip, the Python package installer, by running the following command in your command prompt or terminal:</a:t>
            </a:r>
          </a:p>
          <a:p>
            <a:pPr marL="0" indent="0">
              <a:buNone/>
            </a:pPr>
            <a:endParaRPr lang="en-IN" sz="2000" b="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8" y="855784"/>
            <a:ext cx="11029615" cy="7602415"/>
          </a:xfrm>
        </p:spPr>
        <p:txBody>
          <a:bodyPr>
            <a:normAutofit/>
          </a:bodyPr>
          <a:lstStyle/>
          <a:p>
            <a:pPr marL="0" indent="0">
              <a:buNone/>
            </a:pPr>
            <a:r>
              <a:rPr lang="en-US" sz="2400" b="0" dirty="0" smtClean="0"/>
              <a:t>Algorithm </a:t>
            </a:r>
            <a:r>
              <a:rPr lang="en-US" sz="2400" b="0" dirty="0"/>
              <a:t>for Basic Keylogger in Python:</a:t>
            </a:r>
          </a:p>
          <a:p>
            <a:r>
              <a:rPr lang="en-US" sz="1800" b="0" dirty="0" smtClean="0"/>
              <a:t>	Import </a:t>
            </a:r>
            <a:r>
              <a:rPr lang="en-US" sz="1800" b="0" dirty="0"/>
              <a:t>necessary libraries: Import the </a:t>
            </a:r>
            <a:r>
              <a:rPr lang="en-US" sz="1800" b="0" dirty="0" err="1"/>
              <a:t>pynput</a:t>
            </a:r>
            <a:r>
              <a:rPr lang="en-US" sz="1800" b="0" dirty="0"/>
              <a:t> library for capturing keyboard events.</a:t>
            </a:r>
          </a:p>
          <a:p>
            <a:r>
              <a:rPr lang="en-US" sz="1800" b="0" dirty="0"/>
              <a:t>Define a function to log keystrokes: Create a function to handle keyboard events and log the pressed keys.</a:t>
            </a:r>
          </a:p>
          <a:p>
            <a:r>
              <a:rPr lang="en-US" sz="1800" b="0" dirty="0"/>
              <a:t>Set up listener: Initialize a keyboard listener object to start capturing keystrokes.</a:t>
            </a:r>
          </a:p>
          <a:p>
            <a:r>
              <a:rPr lang="en-US" sz="1800" b="0" dirty="0"/>
              <a:t>Run the listener: Start the listener to continuously monitor keyboard input.</a:t>
            </a:r>
          </a:p>
          <a:p>
            <a:r>
              <a:rPr lang="en-US" sz="1800" b="0" dirty="0"/>
              <a:t>Handle exceptions: </a:t>
            </a:r>
            <a:r>
              <a:rPr lang="en-US" sz="1800" b="0" dirty="0" smtClean="0"/>
              <a:t>Implement </a:t>
            </a:r>
            <a:r>
              <a:rPr lang="en-US" sz="1800" b="0" dirty="0"/>
              <a:t>exception handling to gracefully exit the program</a:t>
            </a:r>
            <a:r>
              <a:rPr lang="en-US" sz="1800" b="0" dirty="0" smtClean="0"/>
              <a:t>.</a:t>
            </a:r>
          </a:p>
          <a:p>
            <a:pPr marL="0" indent="0">
              <a:buNone/>
            </a:pPr>
            <a:r>
              <a:rPr lang="en-US" sz="2400" b="0" dirty="0" smtClean="0"/>
              <a:t>Deployment</a:t>
            </a:r>
            <a:r>
              <a:rPr lang="en-US" sz="2400" b="0" dirty="0"/>
              <a:t>:</a:t>
            </a:r>
          </a:p>
          <a:p>
            <a:r>
              <a:rPr lang="en-US" sz="1800" b="0" dirty="0" smtClean="0"/>
              <a:t>	Save </a:t>
            </a:r>
            <a:r>
              <a:rPr lang="en-US" sz="1800" b="0" dirty="0"/>
              <a:t>the above Python code in a file, e.g., keylogger.py.</a:t>
            </a:r>
          </a:p>
          <a:p>
            <a:r>
              <a:rPr lang="en-US" sz="1800" b="0" dirty="0" smtClean="0"/>
              <a:t>	Open </a:t>
            </a:r>
            <a:r>
              <a:rPr lang="en-US" sz="1800" b="0" dirty="0"/>
              <a:t>a command prompt or terminal window.</a:t>
            </a:r>
          </a:p>
          <a:p>
            <a:r>
              <a:rPr lang="en-US" sz="1800" b="0" dirty="0" smtClean="0"/>
              <a:t>	Navigate </a:t>
            </a:r>
            <a:r>
              <a:rPr lang="en-US" sz="1800" b="0" dirty="0"/>
              <a:t>to the directory containing keylogger.py.</a:t>
            </a:r>
          </a:p>
          <a:p>
            <a:r>
              <a:rPr lang="en-US" sz="1800" b="0" dirty="0" smtClean="0"/>
              <a:t>	Run </a:t>
            </a:r>
            <a:r>
              <a:rPr lang="en-US" sz="1800" b="0" dirty="0"/>
              <a:t>the Python script using the command:</a:t>
            </a:r>
          </a:p>
          <a:p>
            <a:pPr marL="0" indent="0">
              <a:buNone/>
            </a:pPr>
            <a:endParaRPr lang="en-US" sz="1800" b="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dirty="0" smtClean="0"/>
              <a:t>	The result of the </a:t>
            </a:r>
            <a:r>
              <a:rPr lang="en-US" sz="2400" b="0" dirty="0" err="1" smtClean="0"/>
              <a:t>keylogger</a:t>
            </a:r>
            <a:r>
              <a:rPr lang="en-US" sz="2400" b="0" dirty="0" smtClean="0"/>
              <a:t> project is a program that silently records every keystroke made by a user on a Windows 11 computer. It saves this information into a file named `keylog.txt` without the user's knowledge.</a:t>
            </a:r>
            <a:endParaRPr lang="en-IN" sz="2400" b="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dirty="0" smtClean="0"/>
              <a:t>		In </a:t>
            </a:r>
            <a:r>
              <a:rPr lang="en-US" sz="2000" b="0" dirty="0"/>
              <a:t>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b="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968059" y="955072"/>
            <a:ext cx="11029615" cy="4914901"/>
          </a:xfrm>
        </p:spPr>
        <p:txBody>
          <a:bodyPr>
            <a:normAutofit/>
          </a:bodyPr>
          <a:lstStyle/>
          <a:p>
            <a:pPr marL="0" indent="0">
              <a:buNone/>
            </a:pPr>
            <a:r>
              <a:rPr lang="en-US" sz="2000" b="0" dirty="0"/>
              <a:t>1. User Interface</a:t>
            </a:r>
          </a:p>
          <a:p>
            <a:pPr marL="0" indent="0">
              <a:buNone/>
            </a:pPr>
            <a:r>
              <a:rPr lang="en-US" sz="2000" b="0" dirty="0"/>
              <a:t>2. Remote Monitoring</a:t>
            </a:r>
          </a:p>
          <a:p>
            <a:pPr marL="0" indent="0">
              <a:buNone/>
            </a:pPr>
            <a:r>
              <a:rPr lang="en-US" sz="2000" b="0" dirty="0"/>
              <a:t>3. Data Analysis</a:t>
            </a:r>
          </a:p>
          <a:p>
            <a:pPr marL="0" indent="0">
              <a:buNone/>
            </a:pPr>
            <a:r>
              <a:rPr lang="en-US" sz="2000" b="0" dirty="0"/>
              <a:t>4. Enhanced Security</a:t>
            </a:r>
          </a:p>
          <a:p>
            <a:pPr marL="0" indent="0">
              <a:buNone/>
            </a:pPr>
            <a:r>
              <a:rPr lang="en-US" sz="2000" b="0" dirty="0"/>
              <a:t>5. Real-time Alerts</a:t>
            </a:r>
          </a:p>
          <a:p>
            <a:pPr marL="0" indent="0">
              <a:buNone/>
            </a:pPr>
            <a:r>
              <a:rPr lang="en-US" sz="2000" b="0" dirty="0"/>
              <a:t>6. Cross-Platform Compatibility</a:t>
            </a:r>
          </a:p>
          <a:p>
            <a:pPr marL="0" indent="0">
              <a:buNone/>
            </a:pPr>
            <a:r>
              <a:rPr lang="en-US" sz="2000" b="0" dirty="0"/>
              <a:t>7. Advanced Logging</a:t>
            </a:r>
          </a:p>
          <a:p>
            <a:pPr marL="0" indent="0">
              <a:buNone/>
            </a:pPr>
            <a:r>
              <a:rPr lang="en-US" sz="2000" b="0" dirty="0"/>
              <a:t>8. Machine Learning Integration</a:t>
            </a:r>
          </a:p>
          <a:p>
            <a:pPr marL="0" indent="0">
              <a:buNone/>
            </a:pPr>
            <a:r>
              <a:rPr lang="en-US" sz="2000" b="0" dirty="0"/>
              <a:t>9. Compliance and Reporting</a:t>
            </a:r>
          </a:p>
          <a:p>
            <a:pPr marL="0" indent="0">
              <a:buNone/>
            </a:pPr>
            <a:r>
              <a:rPr lang="en-US" sz="2000" b="0" dirty="0"/>
              <a:t>10. Customization and Extensibility</a:t>
            </a:r>
          </a:p>
          <a:p>
            <a:pPr marL="305435" indent="-305435"/>
            <a:endParaRPr lang="en-US" b="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19989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Angles</Template>
  <TotalTime>36</TotalTime>
  <Words>203</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32</cp:revision>
  <dcterms:created xsi:type="dcterms:W3CDTF">2021-05-26T16:50:10Z</dcterms:created>
  <dcterms:modified xsi:type="dcterms:W3CDTF">2024-03-26T06:30:36Z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