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60" r:id="rId5"/>
    <p:sldId id="268" r:id="rId6"/>
    <p:sldId id="269" r:id="rId7"/>
    <p:sldId id="264" r:id="rId8"/>
    <p:sldId id="270" r:id="rId9"/>
    <p:sldId id="271" r:id="rId10"/>
    <p:sldId id="265" r:id="rId11"/>
    <p:sldId id="273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907412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1897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 N Manjunath\Desktop\Hypothesis_Testing_Assignment  3  MANJUNATH\Slide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 N Manjunath\Desktop\Hypothesis_Testing_Assignment  3  MANJUNATH\Slide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 N Manjunath\Desktop\Hypothesis_Testing_Assignment  3  MANJUNATH\Slide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 N Manjunath\Desktop\Hypothesis_Testing_Assignment  3  MANJUNATH\Slid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1" name="Picture 3" descr="C:\Users\C N Manjunath\Desktop\Hypothesis_Testing_Assignment  3  MANJUNATH\Slid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89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 N Manjunath\Desktop\Hypothesis_Testing_Assignment  3  MANJUNATH\Slide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 N Manjunath\Desktop\Hypothesis_Testing_Assignment  3  MANJUNATH\Slide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="" xmlns:p14="http://schemas.microsoft.com/office/powerpoint/2010/main" val="292620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 N Manjunath\Desktop\Hypothesis_Testing_Assignment  3  MANJUNATH\Slide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C N Manjunath\Desktop\Hypothesis_Testing_Assignment  3  MANJUNATH\Slide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301</Words>
  <Application>Microsoft Office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Hypothesis Testing Exercise</vt:lpstr>
      <vt:lpstr>Slide 2</vt:lpstr>
      <vt:lpstr>Slide 3</vt:lpstr>
      <vt:lpstr>Hypothesis Testing Exercise</vt:lpstr>
      <vt:lpstr>Slide 5</vt:lpstr>
      <vt:lpstr>Slide 6</vt:lpstr>
      <vt:lpstr>Hypothesis Testing Exercise</vt:lpstr>
      <vt:lpstr>Slide 8</vt:lpstr>
      <vt:lpstr>Slide 9</vt:lpstr>
      <vt:lpstr>Hypothesis Testing Exercise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C N Manjunath</cp:lastModifiedBy>
  <cp:revision>3</cp:revision>
  <dcterms:created xsi:type="dcterms:W3CDTF">2015-11-14T12:07:48Z</dcterms:created>
  <dcterms:modified xsi:type="dcterms:W3CDTF">2021-03-11T17:43:14Z</dcterms:modified>
</cp:coreProperties>
</file>