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400" dirty="0"/>
              <a:t>BCM Functions</a:t>
            </a:r>
            <a:endParaRPr lang="en-IN" alt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7180" y="1018540"/>
            <a:ext cx="10638790" cy="3039745"/>
          </a:xfrm>
          <a:prstGeom prst="rect">
            <a:avLst/>
          </a:prstGeom>
        </p:spPr>
        <p:txBody>
          <a:bodyPr wrap="square">
            <a:noAutofit/>
          </a:bodyPr>
          <a:p>
            <a:pPr>
              <a:spcAft>
                <a:spcPct val="60000"/>
              </a:spcAft>
            </a:pPr>
            <a:r>
              <a:rPr sz="2300" b="1"/>
              <a:t>Interview Answer: “Explain BCM Functions and How It Works”</a:t>
            </a:r>
            <a:endParaRPr sz="2300" b="1"/>
          </a:p>
          <a:p>
            <a:pPr>
              <a:spcAft>
                <a:spcPct val="60000"/>
              </a:spcAft>
            </a:pPr>
            <a:r>
              <a:rPr sz="2200" b="1"/>
              <a:t>Sample Answer (Well-Structured for Interviews):</a:t>
            </a:r>
            <a:endParaRPr sz="2200" b="1"/>
          </a:p>
          <a:p>
            <a:r>
              <a:rPr sz="1600"/>
              <a:t>“BCM stands for Body Control Module.</a:t>
            </a:r>
            <a:endParaRPr sz="1600"/>
          </a:p>
          <a:p>
            <a:r>
              <a:rPr sz="1600"/>
              <a:t> It’s one of the main ECUs in the vehicle that controls most of the body electronics and comfort functions like lighting, wipers, central locking, alarm, seat belt reminder, and remote keyless entry.</a:t>
            </a:r>
            <a:endParaRPr sz="1600"/>
          </a:p>
          <a:p>
            <a:r>
              <a:rPr sz="1600"/>
              <a:t>The BCM receives input signals from switches, sensors, and other ECUs through CAN/LIN communication, processes them according to logic, and sends output commands to actuators or relays to perform required actions.”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6365" y="118110"/>
            <a:ext cx="11609705" cy="3042285"/>
          </a:xfrm>
          <a:prstGeom prst="rect">
            <a:avLst/>
          </a:prstGeom>
        </p:spPr>
        <p:txBody>
          <a:bodyPr wrap="square">
            <a:spAutoFit/>
          </a:bodyPr>
          <a:p>
            <a:pPr>
              <a:spcAft>
                <a:spcPct val="60000"/>
              </a:spcAft>
            </a:pPr>
            <a:r>
              <a:rPr sz="1900" b="1"/>
              <a:t>1</a:t>
            </a:r>
            <a:r>
              <a:rPr lang="en-IN" sz="1900" b="1"/>
              <a:t>. </a:t>
            </a:r>
            <a:r>
              <a:rPr sz="1900" b="1"/>
              <a:t>Exterior Lamp Control</a:t>
            </a:r>
            <a:endParaRPr sz="1900" b="1"/>
          </a:p>
          <a:p>
            <a:pPr>
              <a:buFont typeface="Arial" panose="020B0604020202020204"/>
              <a:buChar char="•"/>
            </a:pPr>
            <a:r>
              <a:rPr sz="2000">
                <a:latin typeface="Calibri" panose="020F0502020204030204" charset="0"/>
                <a:cs typeface="Calibri" panose="020F0502020204030204" charset="0"/>
              </a:rPr>
              <a:t>BCM controls all exterior lights — headlamps, tail lamps, DRLs, etc.</a:t>
            </a: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Based on the light switch and ambient light sensor, it decides which lamps to turn ON/OFF.</a:t>
            </a:r>
            <a:endParaRPr sz="2000">
              <a:latin typeface="Calibri" panose="020F0502020204030204" charset="0"/>
              <a:cs typeface="Calibri" panose="020F0502020204030204" charset="0"/>
            </a:endParaRPr>
          </a:p>
          <a:p>
            <a:pPr>
              <a:buFont typeface="Arial" panose="020B0604020202020204"/>
              <a:buChar char="•"/>
            </a:pP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Example:</a:t>
            </a:r>
            <a:endParaRPr sz="2000">
              <a:latin typeface="Calibri" panose="020F0502020204030204" charset="0"/>
              <a:cs typeface="Calibri" panose="020F0502020204030204" charset="0"/>
            </a:endParaRPr>
          </a:p>
          <a:p>
            <a:pPr indent="0">
              <a:buFont typeface="Arial" panose="020B0604020202020204"/>
              <a:buNone/>
            </a:pPr>
            <a:r>
              <a:rPr lang="en-IN" sz="2000">
                <a:latin typeface="Calibri" panose="020F0502020204030204" charset="0"/>
                <a:cs typeface="Calibri" panose="020F0502020204030204" charset="0"/>
              </a:rPr>
              <a:t> --&gt; </a:t>
            </a:r>
            <a:r>
              <a:rPr sz="2000">
                <a:latin typeface="Calibri" panose="020F0502020204030204" charset="0"/>
                <a:cs typeface="Calibri" panose="020F0502020204030204" charset="0"/>
              </a:rPr>
              <a:t>In AUTO mode, BCM automatically switches ON low-beam and tail lamps in dark conditions.</a:t>
            </a:r>
            <a:endParaRPr sz="2000">
              <a:latin typeface="Calibri" panose="020F0502020204030204" charset="0"/>
              <a:cs typeface="Calibri" panose="020F0502020204030204" charset="0"/>
            </a:endParaRPr>
          </a:p>
          <a:p>
            <a:pPr indent="0">
              <a:buFont typeface="Arial" panose="020B0604020202020204"/>
              <a:buNone/>
            </a:pPr>
            <a:r>
              <a:rPr lang="en-IN" sz="2000">
                <a:latin typeface="Calibri" panose="020F0502020204030204" charset="0"/>
                <a:cs typeface="Calibri" panose="020F0502020204030204" charset="0"/>
              </a:rPr>
              <a:t>--&gt; </a:t>
            </a:r>
            <a:r>
              <a:rPr sz="2000">
                <a:latin typeface="Calibri" panose="020F0502020204030204" charset="0"/>
                <a:cs typeface="Calibri" panose="020F0502020204030204" charset="0"/>
              </a:rPr>
              <a:t>In daylight, BCM activates DRL (Daytime Running Lamp) instead of low-beam.</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Inputs: Light switch position, ambient light sensor, ignition.</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 Outputs: Lamp relays or LIN messages to lighting modules.</a:t>
            </a:r>
            <a:endParaRPr sz="2000">
              <a:latin typeface="Calibri" panose="020F0502020204030204" charset="0"/>
              <a:cs typeface="Calibri" panose="020F0502020204030204" charset="0"/>
            </a:endParaRPr>
          </a:p>
        </p:txBody>
      </p:sp>
      <p:sp>
        <p:nvSpPr>
          <p:cNvPr id="5" name="Text Box 4"/>
          <p:cNvSpPr txBox="1"/>
          <p:nvPr/>
        </p:nvSpPr>
        <p:spPr>
          <a:xfrm>
            <a:off x="273685" y="3780155"/>
            <a:ext cx="11644630" cy="2616835"/>
          </a:xfrm>
          <a:prstGeom prst="rect">
            <a:avLst/>
          </a:prstGeom>
        </p:spPr>
        <p:txBody>
          <a:bodyPr wrap="square">
            <a:noAutofit/>
          </a:bodyPr>
          <a:p>
            <a:pPr>
              <a:spcAft>
                <a:spcPct val="60000"/>
              </a:spcAft>
            </a:pPr>
            <a:r>
              <a:rPr sz="2000" b="1">
                <a:latin typeface="Calibri" panose="020F0502020204030204" charset="0"/>
                <a:cs typeface="Calibri" panose="020F0502020204030204" charset="0"/>
              </a:rPr>
              <a:t>2</a:t>
            </a:r>
            <a:r>
              <a:rPr lang="en-IN" sz="2000" b="1">
                <a:latin typeface="Calibri" panose="020F0502020204030204" charset="0"/>
                <a:cs typeface="Calibri" panose="020F0502020204030204" charset="0"/>
              </a:rPr>
              <a:t>. </a:t>
            </a:r>
            <a:r>
              <a:rPr sz="2000" b="1">
                <a:latin typeface="Calibri" panose="020F0502020204030204" charset="0"/>
                <a:cs typeface="Calibri" panose="020F0502020204030204" charset="0"/>
              </a:rPr>
              <a:t>Wiper Control</a:t>
            </a:r>
            <a:endParaRPr sz="2000" b="1">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BCM manages the front and rear wipers through signals from the wiper stalk or rain sensor.</a:t>
            </a: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Modes include OFF, MIST, INIT, LOW, HIGH.</a:t>
            </a: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In AUTO mode, rain sensor data controls wiping speed automatically.</a:t>
            </a: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INIT ensures blades move to park position after ignition ON.</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 Inputs: Wiper stalk, rain sensor, hood switch.</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 ➡️ Outputs: Wiper motor control via relay or LIN.</a:t>
            </a:r>
            <a:endParaRPr sz="20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2560" y="215900"/>
            <a:ext cx="11626850" cy="2794000"/>
          </a:xfrm>
          <a:prstGeom prst="rect">
            <a:avLst/>
          </a:prstGeom>
        </p:spPr>
        <p:txBody>
          <a:bodyPr wrap="square">
            <a:spAutoFit/>
          </a:bodyPr>
          <a:p>
            <a:pPr>
              <a:spcAft>
                <a:spcPct val="60000"/>
              </a:spcAft>
            </a:pPr>
            <a:r>
              <a:rPr sz="1900" b="1"/>
              <a:t>3</a:t>
            </a:r>
            <a:r>
              <a:rPr lang="en-IN" sz="1900" b="1"/>
              <a:t>. </a:t>
            </a:r>
            <a:r>
              <a:rPr sz="1900" b="1"/>
              <a:t>Central Door Lock/Unlock</a:t>
            </a:r>
            <a:endParaRPr sz="1900" b="1"/>
          </a:p>
          <a:p>
            <a:pPr marL="285750" indent="-285750">
              <a:spcAft>
                <a:spcPct val="60000"/>
              </a:spcAft>
              <a:buFont typeface="Arial" panose="020B0604020202020204" pitchFamily="34" charset="0"/>
              <a:buChar char="•"/>
            </a:pPr>
            <a:r>
              <a:rPr sz="2000">
                <a:latin typeface="Calibri" panose="020F0502020204030204" charset="0"/>
                <a:cs typeface="Calibri" panose="020F0502020204030204" charset="0"/>
              </a:rPr>
              <a:t>BCM locks/unlocks all doors based on RKE (Remote Key Entry), door switch, or vehicle speed.</a:t>
            </a:r>
            <a:endParaRPr sz="2000">
              <a:latin typeface="Calibri" panose="020F0502020204030204" charset="0"/>
              <a:cs typeface="Calibri" panose="020F0502020204030204" charset="0"/>
            </a:endParaRPr>
          </a:p>
          <a:p>
            <a:pPr marL="285750" indent="-285750">
              <a:spcAft>
                <a:spcPct val="60000"/>
              </a:spcAft>
              <a:buFont typeface="Arial" panose="020B0604020202020204" pitchFamily="34" charset="0"/>
              <a:buChar char="•"/>
            </a:pPr>
            <a:r>
              <a:rPr sz="2000">
                <a:latin typeface="Calibri" panose="020F0502020204030204" charset="0"/>
                <a:cs typeface="Calibri" panose="020F0502020204030204" charset="0"/>
              </a:rPr>
              <a:t>Supports features like auto lock (above 20 km/h) and crash unlock (after airbag deployment).</a:t>
            </a:r>
            <a:endParaRPr sz="2000">
              <a:latin typeface="Calibri" panose="020F0502020204030204" charset="0"/>
              <a:cs typeface="Calibri" panose="020F0502020204030204" charset="0"/>
            </a:endParaRPr>
          </a:p>
          <a:p>
            <a:pPr marL="285750" indent="-285750">
              <a:spcAft>
                <a:spcPct val="60000"/>
              </a:spcAft>
              <a:buFont typeface="Arial" panose="020B0604020202020204" pitchFamily="34" charset="0"/>
              <a:buChar char="•"/>
            </a:pPr>
            <a:r>
              <a:rPr sz="2000">
                <a:latin typeface="Calibri" panose="020F0502020204030204" charset="0"/>
                <a:cs typeface="Calibri" panose="020F0502020204030204" charset="0"/>
              </a:rPr>
              <a:t>It ensures safety interlocks — for example, it may prevent locking if any door is open.</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 Inputs: Door switches, speed signal, crash input.</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 ➡️ Outputs: Door lock actuator signals.</a:t>
            </a:r>
            <a:endParaRPr sz="2000">
              <a:latin typeface="Calibri" panose="020F0502020204030204" charset="0"/>
              <a:cs typeface="Calibri" panose="020F0502020204030204" charset="0"/>
            </a:endParaRPr>
          </a:p>
        </p:txBody>
      </p:sp>
      <p:sp>
        <p:nvSpPr>
          <p:cNvPr id="5" name="Text Box 4"/>
          <p:cNvSpPr txBox="1"/>
          <p:nvPr/>
        </p:nvSpPr>
        <p:spPr>
          <a:xfrm>
            <a:off x="313690" y="3429000"/>
            <a:ext cx="11323955" cy="2794000"/>
          </a:xfrm>
          <a:prstGeom prst="rect">
            <a:avLst/>
          </a:prstGeom>
        </p:spPr>
        <p:txBody>
          <a:bodyPr wrap="square">
            <a:spAutoFit/>
          </a:bodyPr>
          <a:p>
            <a:pPr>
              <a:spcAft>
                <a:spcPct val="60000"/>
              </a:spcAft>
            </a:pPr>
            <a:r>
              <a:rPr sz="1900" b="1"/>
              <a:t>4</a:t>
            </a:r>
            <a:r>
              <a:rPr lang="en-IN" sz="1900" b="1"/>
              <a:t>. </a:t>
            </a:r>
            <a:r>
              <a:rPr sz="1900" b="1"/>
              <a:t>Burglar Alarm (B/Alarm)</a:t>
            </a:r>
            <a:endParaRPr sz="1900" b="1"/>
          </a:p>
          <a:p>
            <a:pPr marL="285750" indent="-285750">
              <a:spcAft>
                <a:spcPct val="60000"/>
              </a:spcAft>
              <a:buFont typeface="Arial" panose="020B0604020202020204" pitchFamily="34" charset="0"/>
              <a:buChar char="•"/>
            </a:pPr>
            <a:r>
              <a:rPr sz="2000">
                <a:latin typeface="Calibri" panose="020F0502020204030204" charset="0"/>
                <a:cs typeface="Calibri" panose="020F0502020204030204" charset="0"/>
              </a:rPr>
              <a:t>BCM activates horn and hazard lamps when unauthorized entry is detected.</a:t>
            </a:r>
            <a:endParaRPr sz="2000">
              <a:latin typeface="Calibri" panose="020F0502020204030204" charset="0"/>
              <a:cs typeface="Calibri" panose="020F0502020204030204" charset="0"/>
            </a:endParaRPr>
          </a:p>
          <a:p>
            <a:pPr marL="285750" indent="-285750">
              <a:spcAft>
                <a:spcPct val="60000"/>
              </a:spcAft>
              <a:buFont typeface="Arial" panose="020B0604020202020204" pitchFamily="34" charset="0"/>
              <a:buChar char="•"/>
            </a:pPr>
            <a:r>
              <a:rPr sz="2000">
                <a:latin typeface="Calibri" panose="020F0502020204030204" charset="0"/>
                <a:cs typeface="Calibri" panose="020F0502020204030204" charset="0"/>
              </a:rPr>
              <a:t>System arms when locked via RKE and disarms on unlock or ignition ON.</a:t>
            </a:r>
            <a:endParaRPr sz="2000">
              <a:latin typeface="Calibri" panose="020F0502020204030204" charset="0"/>
              <a:cs typeface="Calibri" panose="020F0502020204030204" charset="0"/>
            </a:endParaRPr>
          </a:p>
          <a:p>
            <a:pPr marL="285750" indent="-285750">
              <a:spcAft>
                <a:spcPct val="60000"/>
              </a:spcAft>
              <a:buFont typeface="Arial" panose="020B0604020202020204" pitchFamily="34" charset="0"/>
              <a:buChar char="•"/>
            </a:pPr>
            <a:r>
              <a:rPr sz="2000">
                <a:latin typeface="Calibri" panose="020F0502020204030204" charset="0"/>
                <a:cs typeface="Calibri" panose="020F0502020204030204" charset="0"/>
              </a:rPr>
              <a:t>If a door or hood is opened without disarming, the alarm triggers.</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 Inputs: Door/hood/trunk switches, RKE lock/unlock.</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 ➡️ Outputs: Horn relay, hazard lamp control.</a:t>
            </a:r>
            <a:endParaRPr sz="20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1440" y="214630"/>
            <a:ext cx="11750675" cy="2568575"/>
          </a:xfrm>
          <a:prstGeom prst="rect">
            <a:avLst/>
          </a:prstGeom>
        </p:spPr>
        <p:txBody>
          <a:bodyPr wrap="square">
            <a:spAutoFit/>
          </a:bodyPr>
          <a:p>
            <a:pPr>
              <a:spcAft>
                <a:spcPct val="60000"/>
              </a:spcAft>
            </a:pPr>
            <a:r>
              <a:rPr sz="1900" b="1"/>
              <a:t>5</a:t>
            </a:r>
            <a:r>
              <a:rPr lang="en-IN" sz="1900" b="1"/>
              <a:t>. </a:t>
            </a:r>
            <a:r>
              <a:rPr sz="1900" b="1"/>
              <a:t>Seat Belt Reminder (SBR)</a:t>
            </a:r>
            <a:endParaRPr sz="1900" b="1"/>
          </a:p>
          <a:p>
            <a:pPr marL="342900" indent="-342900">
              <a:spcAft>
                <a:spcPct val="60000"/>
              </a:spcAft>
              <a:buFont typeface="Arial" panose="020B0604020202020204" pitchFamily="34" charset="0"/>
              <a:buChar char="•"/>
            </a:pPr>
            <a:r>
              <a:rPr sz="2000">
                <a:latin typeface="Calibri" panose="020F0502020204030204" charset="0"/>
                <a:cs typeface="Calibri" panose="020F0502020204030204" charset="0"/>
              </a:rPr>
              <a:t>BCM monitors seat occupancy and buckle switch to remind driver/passenger to fasten belts.</a:t>
            </a:r>
            <a:endParaRPr sz="2000">
              <a:latin typeface="Calibri" panose="020F0502020204030204" charset="0"/>
              <a:cs typeface="Calibri" panose="020F0502020204030204" charset="0"/>
            </a:endParaRPr>
          </a:p>
          <a:p>
            <a:pPr marL="342900" indent="-342900">
              <a:spcAft>
                <a:spcPct val="60000"/>
              </a:spcAft>
              <a:buFont typeface="Arial" panose="020B0604020202020204" pitchFamily="34" charset="0"/>
              <a:buChar char="•"/>
            </a:pPr>
            <a:r>
              <a:rPr sz="2000">
                <a:latin typeface="Calibri" panose="020F0502020204030204" charset="0"/>
                <a:cs typeface="Calibri" panose="020F0502020204030204" charset="0"/>
              </a:rPr>
              <a:t>When the seat is occupied and the belt is not fastened with ignition ON, it activates a buzzer and warning lamp.</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 Inputs: Seat occupancy sensor, buckle switch, ignition.</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 ➡️ Outputs: Warning indicator, buzzer.</a:t>
            </a:r>
            <a:endParaRPr sz="2000">
              <a:latin typeface="Calibri" panose="020F0502020204030204" charset="0"/>
              <a:cs typeface="Calibri" panose="020F0502020204030204" charset="0"/>
            </a:endParaRPr>
          </a:p>
        </p:txBody>
      </p:sp>
      <p:sp>
        <p:nvSpPr>
          <p:cNvPr id="5" name="Text Box 4"/>
          <p:cNvSpPr txBox="1"/>
          <p:nvPr/>
        </p:nvSpPr>
        <p:spPr>
          <a:xfrm>
            <a:off x="224155" y="3140075"/>
            <a:ext cx="11484610" cy="3206750"/>
          </a:xfrm>
          <a:prstGeom prst="rect">
            <a:avLst/>
          </a:prstGeom>
        </p:spPr>
        <p:txBody>
          <a:bodyPr wrap="square">
            <a:spAutoFit/>
          </a:bodyPr>
          <a:p>
            <a:pPr>
              <a:spcAft>
                <a:spcPct val="60000"/>
              </a:spcAft>
            </a:pPr>
            <a:r>
              <a:rPr sz="1900" b="1"/>
              <a:t>6</a:t>
            </a:r>
            <a:r>
              <a:rPr lang="en-IN" sz="1900" b="1"/>
              <a:t>. </a:t>
            </a:r>
            <a:r>
              <a:rPr sz="1900" b="1"/>
              <a:t>Remote Keyless Entry (RKE)</a:t>
            </a:r>
            <a:endParaRPr sz="1900" b="1"/>
          </a:p>
          <a:p>
            <a:pPr>
              <a:spcAft>
                <a:spcPct val="60000"/>
              </a:spcAft>
            </a:pPr>
            <a:r>
              <a:rPr sz="1600"/>
              <a:t>BCM receives wireless RF signals from the key fob for Lock, Unlock, and Panic.</a:t>
            </a:r>
            <a:endParaRPr sz="1600"/>
          </a:p>
          <a:p>
            <a:pPr>
              <a:buFont typeface="Arial" panose="020B0604020202020204"/>
              <a:buChar char="•"/>
            </a:pPr>
            <a:r>
              <a:rPr sz="1600"/>
              <a:t>Based on the command:</a:t>
            </a:r>
            <a:endParaRPr sz="1600"/>
          </a:p>
          <a:p>
            <a:pPr>
              <a:buFont typeface="Arial" panose="020B0604020202020204"/>
              <a:buChar char="•"/>
            </a:pPr>
            <a:endParaRPr sz="1600"/>
          </a:p>
          <a:p>
            <a:pPr marL="742950" lvl="1" indent="-285750">
              <a:buFont typeface="Arial" panose="020B0604020202020204" pitchFamily="34" charset="0"/>
              <a:buChar char="•"/>
            </a:pPr>
            <a:r>
              <a:rPr sz="1600"/>
              <a:t>Lock: Locks doors and arms alarm.</a:t>
            </a:r>
            <a:endParaRPr sz="1600"/>
          </a:p>
          <a:p>
            <a:pPr marL="742950" lvl="1" indent="-285750">
              <a:buFont typeface="Arial" panose="020B0604020202020204" pitchFamily="34" charset="0"/>
              <a:buChar char="•"/>
            </a:pPr>
            <a:r>
              <a:rPr sz="1600"/>
              <a:t>Unlock: Unlocks doors and disarms alarm.</a:t>
            </a:r>
            <a:endParaRPr sz="1600"/>
          </a:p>
          <a:p>
            <a:pPr marL="742950" lvl="1" indent="-285750">
              <a:buFont typeface="Arial" panose="020B0604020202020204" pitchFamily="34" charset="0"/>
              <a:buChar char="•"/>
            </a:pPr>
            <a:r>
              <a:rPr sz="1600"/>
              <a:t>Panic: Activates horn and hazard lamps for emergency alert.</a:t>
            </a:r>
            <a:endParaRPr sz="1600"/>
          </a:p>
          <a:p>
            <a:pPr lvl="1">
              <a:buFont typeface="Arial" panose="020B0604020202020204"/>
              <a:buChar char="◦"/>
            </a:pPr>
            <a:endParaRPr sz="1600"/>
          </a:p>
          <a:p>
            <a:pPr>
              <a:buFont typeface="Arial" panose="020B0604020202020204"/>
              <a:buChar char="•"/>
            </a:pPr>
            <a:r>
              <a:rPr sz="1600"/>
              <a:t>Communication happens between RKE receiver → BCM → actuators.</a:t>
            </a:r>
            <a:endParaRPr sz="1600"/>
          </a:p>
          <a:p>
            <a:r>
              <a:rPr sz="1600"/>
              <a:t>➡️ Inputs: RKE receiver (Lock/Unlock/Panic commands).</a:t>
            </a:r>
            <a:endParaRPr sz="1600"/>
          </a:p>
          <a:p>
            <a:r>
              <a:rPr sz="1600"/>
              <a:t> ➡️ Outputs: Door lock actuators, horn, hazard lamps.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9705" y="371475"/>
            <a:ext cx="10924540" cy="3605530"/>
          </a:xfrm>
          <a:prstGeom prst="rect">
            <a:avLst/>
          </a:prstGeom>
        </p:spPr>
        <p:txBody>
          <a:bodyPr wrap="square">
            <a:noAutofit/>
          </a:bodyPr>
          <a:p>
            <a:pPr>
              <a:spcAft>
                <a:spcPct val="60000"/>
              </a:spcAft>
            </a:pPr>
            <a:r>
              <a:rPr sz="2200" b="1"/>
              <a:t>Short Summary Version (for a quick interview response):</a:t>
            </a:r>
            <a:endParaRPr sz="2200" b="1"/>
          </a:p>
          <a:p>
            <a:r>
              <a:rPr sz="1600"/>
              <a:t>“</a:t>
            </a:r>
            <a:r>
              <a:rPr sz="2000">
                <a:latin typeface="Calibri" panose="020F0502020204030204" charset="0"/>
                <a:cs typeface="Calibri" panose="020F0502020204030204" charset="0"/>
              </a:rPr>
              <a:t>BCM acts as the brain for body electronics. It collects input signals like light switch, wiper stalk, door status, and remote key signals through CAN or LIN, processes logic internally, and controls outputs like lamps, wipers, locks, horn, and buzzers.</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It ensures comfort, convenience, and safety features such as automatic lighting, rain-sensing wipers, central locking, burglar alarm, seat belt reminder, and RKE.</a:t>
            </a:r>
            <a:endParaRPr sz="2000">
              <a:latin typeface="Calibri" panose="020F0502020204030204" charset="0"/>
              <a:cs typeface="Calibri" panose="020F0502020204030204" charset="0"/>
            </a:endParaRPr>
          </a:p>
          <a:p>
            <a:r>
              <a:rPr sz="2000">
                <a:latin typeface="Calibri" panose="020F0502020204030204" charset="0"/>
                <a:cs typeface="Calibri" panose="020F0502020204030204" charset="0"/>
              </a:rPr>
              <a:t>I’ve tested these BCM functions using CANoe and VT System on HiL setup by simulating input conditions and verifying correct output responses and CAN messages.”</a:t>
            </a:r>
            <a:endParaRPr sz="20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3521</Words>
  <Application>WPS Presentation</Application>
  <PresentationFormat>Widescreen</PresentationFormat>
  <Paragraphs>63</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Calibri Light</vt:lpstr>
      <vt:lpstr>Calibri</vt:lpstr>
      <vt:lpstr>Microsoft YaHei</vt:lpstr>
      <vt:lpstr>Arial Unicode MS</vt:lpstr>
      <vt:lpstr>Arial</vt:lpstr>
      <vt:lpstr>Cambria</vt:lpstr>
      <vt:lpstr>Blue Waves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BCM Functions</dc:title>
  <dc:creator/>
  <cp:lastModifiedBy>WPS_1735833864</cp:lastModifiedBy>
  <cp:revision>1</cp:revision>
  <dcterms:created xsi:type="dcterms:W3CDTF">2025-10-13T16:25:26Z</dcterms:created>
  <dcterms:modified xsi:type="dcterms:W3CDTF">2025-10-13T16:25:26Z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8034A714A5DF47CF986F698CE0F6E08D_11</vt:lpwstr>
  </property>
  <property fmtid="{D5CDD505-2E9C-101B-9397-08002B2CF9AE}" pid="3" name="KSOProductBuildVer">
    <vt:lpwstr>1033-12.2.0.21931</vt:lpwstr>
  </property>
</Properties>
</file>