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SMK Functions</a:t>
            </a:r>
            <a:endParaRPr lang="en-I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3535" y="37465"/>
            <a:ext cx="11619865" cy="44919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Function Overview</a:t>
            </a:r>
            <a:endParaRPr sz="2200" b="1"/>
          </a:p>
          <a:p>
            <a:pPr marL="342900" indent="-342900">
              <a:spcAft>
                <a:spcPct val="60000"/>
              </a:spcAft>
              <a:buFont typeface="Arial" panose="020B0604020202020204" pitchFamily="34" charset="0"/>
              <a:buChar char="•"/>
            </a:pPr>
            <a:r>
              <a:rPr sz="2000">
                <a:latin typeface="Calibri" panose="020F0502020204030204" charset="0"/>
                <a:cs typeface="Calibri" panose="020F0502020204030204" charset="0"/>
              </a:rPr>
              <a:t>Passive Unlock: When the user approaches the vehicle with the key and touches the door handle sensor, the SMK detects the key via PE (Passive Entry) antennas and unlocks the door automatically.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>
                <a:latin typeface="Calibri" panose="020F0502020204030204" charset="0"/>
                <a:cs typeface="Calibri" panose="020F0502020204030204" charset="0"/>
              </a:rPr>
              <a:t>Passive Lock: When the user leaves the vehicle with the key and touches the lock sensor on the handle, SMK ensures the key is outside and locks all doors.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>
                <a:latin typeface="Calibri" panose="020F0502020204030204" charset="0"/>
                <a:cs typeface="Calibri" panose="020F0502020204030204" charset="0"/>
              </a:rPr>
              <a:t>Passive Trunk: Similar logic; trunk opens when the key is near the rear antenna and the trunk switch is pressed.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/>
              <a:buChar char="•"/>
            </a:pP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>
              <a:spcAft>
                <a:spcPct val="60000"/>
              </a:spcAft>
            </a:pPr>
            <a:r>
              <a:rPr sz="2000" b="1">
                <a:latin typeface="Calibri" panose="020F0502020204030204" charset="0"/>
                <a:cs typeface="Calibri" panose="020F0502020204030204" charset="0"/>
              </a:rPr>
              <a:t>Working Logic</a:t>
            </a:r>
            <a:endParaRPr sz="2000" b="1">
              <a:latin typeface="Calibri" panose="020F0502020204030204" charset="0"/>
              <a:cs typeface="Calibri" panose="020F0502020204030204" charset="0"/>
            </a:endParaRPr>
          </a:p>
          <a:p>
            <a:pPr>
              <a:buAutoNum type="arabicPeriod"/>
            </a:pPr>
            <a:r>
              <a:rPr sz="2000">
                <a:latin typeface="Calibri" panose="020F0502020204030204" charset="0"/>
                <a:cs typeface="Calibri" panose="020F0502020204030204" charset="0"/>
              </a:rPr>
              <a:t>Approach: LF antennas send challenge → Key responds via RF → authentication OK → BCM unlocks.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>
              <a:buAutoNum type="arabicPeriod"/>
            </a:pP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>
              <a:buAutoNum type="arabicPeriod"/>
            </a:pPr>
            <a:r>
              <a:rPr sz="2000">
                <a:latin typeface="Calibri" panose="020F0502020204030204" charset="0"/>
                <a:cs typeface="Calibri" panose="020F0502020204030204" charset="0"/>
              </a:rPr>
              <a:t>Departure: LF antenna detects key outside → user touches lock sensor → lock command sent.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5885" y="116840"/>
            <a:ext cx="11629390" cy="24777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Immo (Immobilizer)</a:t>
            </a:r>
            <a:endParaRPr sz="2300" b="1"/>
          </a:p>
          <a:p>
            <a:pPr>
              <a:spcAft>
                <a:spcPct val="60000"/>
              </a:spcAft>
            </a:pPr>
            <a:r>
              <a:rPr sz="2200" b="1"/>
              <a:t>Overview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Prevents engine start with unauthorized keys.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SMK and ECM exchange cryptographic authentication data (Key ID / Rolling code).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If authentication fails → ECM blocks fuel injection and cranking.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95885" y="2876550"/>
            <a:ext cx="11133455" cy="30930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SSB (Start Stop Button) Function</a:t>
            </a:r>
            <a:endParaRPr sz="2300" b="1"/>
          </a:p>
          <a:p>
            <a:pPr>
              <a:spcAft>
                <a:spcPct val="60000"/>
              </a:spcAft>
            </a:pPr>
            <a:r>
              <a:rPr sz="2200" b="1"/>
              <a:t>Overview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2000">
                <a:latin typeface="Calibri" panose="020F0502020204030204" charset="0"/>
                <a:cs typeface="Calibri" panose="020F0502020204030204" charset="0"/>
              </a:rPr>
              <a:t>Enables ignition ON/OFF and engine start without physical key insertion.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/>
              <a:buChar char="•"/>
            </a:pPr>
            <a:r>
              <a:rPr sz="2000">
                <a:latin typeface="Calibri" panose="020F0502020204030204" charset="0"/>
                <a:cs typeface="Calibri" panose="020F0502020204030204" charset="0"/>
              </a:rPr>
              <a:t>Based on key authentication and brake (or clutch) input.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sz="2000">
                <a:latin typeface="Calibri" panose="020F0502020204030204" charset="0"/>
                <a:cs typeface="Calibri" panose="020F0502020204030204" charset="0"/>
              </a:rPr>
              <a:t>Logic: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>
              <a:buAutoNum type="arabicPeriod"/>
            </a:pPr>
            <a:r>
              <a:rPr sz="2000">
                <a:latin typeface="Calibri" panose="020F0502020204030204" charset="0"/>
                <a:cs typeface="Calibri" panose="020F0502020204030204" charset="0"/>
              </a:rPr>
              <a:t>Key inside cabin + Brake applied + SSB pressed → Start authorization → EMS enables crank.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>
              <a:buAutoNum type="arabicPeriod"/>
            </a:pPr>
            <a:r>
              <a:rPr sz="2000">
                <a:latin typeface="Calibri" panose="020F0502020204030204" charset="0"/>
                <a:cs typeface="Calibri" panose="020F0502020204030204" charset="0"/>
              </a:rPr>
              <a:t>Key not detected → Start not allowed.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>
              <a:buAutoNum type="arabicPeriod"/>
            </a:pPr>
            <a:r>
              <a:rPr sz="2000">
                <a:latin typeface="Calibri" panose="020F0502020204030204" charset="0"/>
                <a:cs typeface="Calibri" panose="020F0502020204030204" charset="0"/>
              </a:rPr>
              <a:t>Ignition OFF by pressing SSB again.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22910" y="194945"/>
            <a:ext cx="11389995" cy="19850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Puddle Pocket Lamp</a:t>
            </a:r>
            <a:endParaRPr sz="2300" b="1"/>
          </a:p>
          <a:p>
            <a:pPr>
              <a:spcAft>
                <a:spcPct val="60000"/>
              </a:spcAft>
            </a:pPr>
            <a:r>
              <a:rPr sz="2200" b="1"/>
              <a:t>Overvie</a:t>
            </a:r>
            <a:r>
              <a:rPr lang="en-IN" sz="2200" b="1"/>
              <a:t>w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Small light under the door mirror illuminates ground area when user approaches vehicle or unlocks it.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Triggered by Passive Unlock or RKE Unlock.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422910" y="2685415"/>
            <a:ext cx="10913745" cy="24777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ESCL (Electronic Steering Column Lock)</a:t>
            </a:r>
            <a:endParaRPr sz="2300" b="1"/>
          </a:p>
          <a:p>
            <a:pPr>
              <a:spcAft>
                <a:spcPct val="60000"/>
              </a:spcAft>
            </a:pPr>
            <a:r>
              <a:rPr sz="2200" b="1"/>
              <a:t>Overview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Locks or unlocks steering column electronically for security.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When key authentication success → unlock ESCL for driving.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When ignition OFF and door locked → lock ESCL.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07340" y="186690"/>
            <a:ext cx="11363325" cy="19850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Welcome Mirror Fold / Unfold</a:t>
            </a:r>
            <a:endParaRPr sz="2300" b="1"/>
          </a:p>
          <a:p>
            <a:pPr>
              <a:spcAft>
                <a:spcPct val="60000"/>
              </a:spcAft>
            </a:pPr>
            <a:r>
              <a:rPr sz="2200" b="1"/>
              <a:t>Overview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When the user approaches the car (Passive Unlock) → Mirrors automatically unfold.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When user locks and leaves → Mirrors fold automatically (Welcome/Goodbye feature).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307340" y="2519680"/>
            <a:ext cx="11717655" cy="279971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/>
              <a:t>Warning Functions</a:t>
            </a:r>
            <a:endParaRPr sz="1600"/>
          </a:p>
          <a:p>
            <a:r>
              <a:rPr lang="en-IN" sz="1600"/>
              <a:t>a) </a:t>
            </a:r>
            <a:r>
              <a:rPr lang="en-US" altLang="en-US" sz="1600"/>
              <a:t>Door Lock Warning</a:t>
            </a:r>
            <a:endParaRPr lang="en-US" altLang="en-US" sz="1600"/>
          </a:p>
          <a:p>
            <a:r>
              <a:rPr lang="en-US" altLang="en-US" sz="1600"/>
              <a:t>If a lock command is issued while any door is open → SMK sends warning (buzzer or cluster message).</a:t>
            </a:r>
            <a:endParaRPr lang="en-US" altLang="en-US" sz="1600"/>
          </a:p>
          <a:p>
            <a:r>
              <a:rPr lang="en-US" altLang="en-US" sz="1600"/>
              <a:t>Prevents locking the vehicle with a door open.</a:t>
            </a:r>
            <a:endParaRPr lang="en-US" altLang="en-US" sz="1600"/>
          </a:p>
          <a:p>
            <a:r>
              <a:rPr lang="en-US" altLang="en-US" sz="1600"/>
              <a:t>b) Trunk Warning</a:t>
            </a:r>
            <a:endParaRPr lang="en-US" altLang="en-US" sz="1600"/>
          </a:p>
          <a:p>
            <a:r>
              <a:rPr lang="en-US" altLang="en-US" sz="1600"/>
              <a:t>Triggered when trunk is not fully closed and user tries to lock the vehicle.BCM or SMK prevents lock and triggers buzzer.</a:t>
            </a:r>
            <a:endParaRPr lang="en-US" altLang="en-US" sz="1600"/>
          </a:p>
          <a:p>
            <a:r>
              <a:rPr lang="en-US" altLang="en-US" sz="1600"/>
              <a:t>c) Key Out Warning</a:t>
            </a:r>
            <a:endParaRPr lang="en-US" altLang="en-US" sz="1600"/>
          </a:p>
          <a:p>
            <a:r>
              <a:rPr lang="en-US" altLang="en-US" sz="1600"/>
              <a:t>If key is removed from cabin while ignition ON or driver door open, SMK triggers warning.Ensures driver doesn’t leave car running with key outside.</a:t>
            </a:r>
            <a:endParaRPr lang="en-US" altLang="en-US" sz="1600"/>
          </a:p>
          <a:p>
            <a:r>
              <a:rPr lang="en-US" altLang="en-US" sz="1600"/>
              <a:t>d) Auth Fail Warning</a:t>
            </a:r>
            <a:endParaRPr lang="en-US" altLang="en-US" sz="1600"/>
          </a:p>
          <a:p>
            <a:r>
              <a:rPr lang="en-US" altLang="en-US" sz="1600"/>
              <a:t>If SMK fails to authenticate key during passive unlock/start, “Key Not Detected” or “Auth Fail” message shown.</a:t>
            </a:r>
            <a:endParaRPr lang="en-US" altLang="en-US"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2555" y="495300"/>
            <a:ext cx="11434445" cy="380682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sz="1600"/>
              <a:t>The Smart Key (SMK) system enables keyless entry and engine start by detecting the authorized key’s proximity through LF and RF communication.</a:t>
            </a:r>
            <a:endParaRPr sz="1600"/>
          </a:p>
          <a:p>
            <a:r>
              <a:rPr sz="1600"/>
              <a:t> It manages functions like passive lock/unlock, trunk open, start/stop button operation, ESCL control, puddle lamps, and mirror fold/unfold.</a:t>
            </a:r>
            <a:endParaRPr sz="1600"/>
          </a:p>
          <a:p>
            <a:r>
              <a:rPr sz="1600"/>
              <a:t>The SMK ECU authenticates the key, determines its position (inside or outside), and communicates with the BCM, SSB, and Engine ECU via CAN.</a:t>
            </a:r>
            <a:endParaRPr sz="1600"/>
          </a:p>
          <a:p>
            <a:r>
              <a:rPr sz="1600"/>
              <a:t> It also provides security warnings like key out, trunk open, or authentication fail.</a:t>
            </a:r>
            <a:endParaRPr sz="1600"/>
          </a:p>
          <a:p>
            <a:r>
              <a:rPr sz="1600"/>
              <a:t>In my HiL testing experience, I validate these by simulating key positions, antenna signals, and checking CAN message responses for each feature.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3078</Words>
  <Application>WPS Presentation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</vt:lpstr>
      <vt:lpstr>Green Color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SMK Functions</dc:title>
  <dc:creator/>
  <cp:lastModifiedBy>WPS_1735833864</cp:lastModifiedBy>
  <cp:revision>1</cp:revision>
  <dcterms:created xsi:type="dcterms:W3CDTF">2025-10-13T16:52:50Z</dcterms:created>
  <dcterms:modified xsi:type="dcterms:W3CDTF">2025-10-13T16:52:51Z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06D1E16019414CDCB4A8609E678CD17B_11</vt:lpwstr>
  </property>
  <property fmtid="{D5CDD505-2E9C-101B-9397-08002B2CF9AE}" pid="3" name="KSOProductBuildVer">
    <vt:lpwstr>1033-12.2.0.21931</vt:lpwstr>
  </property>
</Properties>
</file>