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36D-7204-D59B-FC26-B1FB8B81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7EAB-32F5-0E0D-797A-32F52A3C5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F18C-2435-9B0A-8B77-8CCE34E5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0FAD-7257-8976-A0C0-D8E25A5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D7D2-93DC-7DC7-1FB3-30F3E8F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20F-9DEA-8B32-7C79-3BEDF2FD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0409-D389-B088-B287-D6950D5D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D65D-A84D-C2E2-6CE0-810A3923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24FE-C25A-FF35-E0D0-BB3E9CF7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54CE-8FB2-DADD-93E4-97FF5C87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2694D-B035-6C04-50F7-6C34A869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48CB0-7C86-F18C-C429-0998A127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EA97-CBA9-98D8-C9A0-F620CE6B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D20C-DB1E-8BF0-1B08-6FE10689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609D-EA45-FAE4-CBD3-35A2B2E1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723-D257-4D41-77C1-0A6FF2FE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FD32-0613-01A7-993F-27353D0A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136E-001C-8F0D-8729-33316F21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C77E-E68F-6F5A-B0C4-1925240D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4D32-55FA-1F14-8ED8-C113F3D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4E7B-66D6-18DE-CB83-051D3EBB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0E30-AE87-17F9-264D-F5698D9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7E5C-E806-C5AA-DF1D-509737D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3DF4-3039-C320-540B-E556D60B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7375-C68A-E01C-6308-34D9B244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43B-DFAF-3BC9-7D30-131C9234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F3C3-EBB2-45EB-C36B-6DC1018B9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F85A9-AD43-55E5-7D32-55E98F1C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8D6F-A786-7CAA-03FC-93A18DEB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740E-7C7E-59B2-7AE1-9A97D24E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45C9-34C0-C03A-B8B0-AA8D39E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2C59-37E5-6BD2-868C-8B375522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7A54-CC2D-727A-44AB-42FF6F30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1C47-74FF-9192-128E-A9858DF07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3221B-8AB9-BBBB-DDFE-C83DF707B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69FE6-A076-E1F8-9739-B66A2E1A1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BFBD7-C3ED-B993-26EB-46280498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5702-9B5C-BDBE-AC76-AF529A0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FD712-C918-290A-DBCB-98E9578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777F-64EE-2856-6D57-84DF5648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82AF-87FE-8558-15AC-2F9BC7D2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EBC5D-4D07-C1A1-7561-1CF19BD3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85E4-8D7F-B02E-D4D5-5F7F578E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3A16B-EC36-6455-5388-3F6E9F5F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C6F81-CF21-9A0A-1D8F-BFADD192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056CC-A46D-D728-7549-6373356B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3AC0-A520-8E38-ED3C-7A12919F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4B3E-30C1-5A08-4382-BECBF9BF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C7AD0-5F85-94D9-A77A-EE09C3D7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59F61-0E9D-3E1C-A6C3-6690D540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7363-F2DE-B0DB-5BF7-522B812F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1CE5-242D-944C-12EC-634B3858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D275-612A-150B-4B65-CCB0F704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65BCC-EED4-3B4F-2580-8064E4449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AA9D1-A1E4-A43F-3D35-BE2ABA2D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73B5-66E4-491C-0C88-717CECE3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72C48-3699-8BF2-EF74-09411D2B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79D5-83CF-225D-9A0A-BBF2CDC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B46DD-8F48-37B4-FD4A-1F4746C4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022B-A90F-2E5D-A7E9-7958A298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2D1B-E927-914B-B998-6BDCD23B3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2C553-332D-452A-A4E4-D7C01DCDC18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2919-B228-24A4-C7DB-E2CAA215D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E47C-AFE6-B7D6-D8BD-1B8F41A8C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6C7FE-398F-4C79-A6B5-91921286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5833-EF68-62E2-D5C1-B75A9A3FD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Fault </a:t>
            </a:r>
            <a:r>
              <a:rPr lang="en-US"/>
              <a:t>code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EEB6-4A6C-C4CA-ED8E-BE2A37EB5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F4AB3-BF7A-3160-E635-D3D4FE0D4C8A}"/>
              </a:ext>
            </a:extLst>
          </p:cNvPr>
          <p:cNvSpPr txBox="1"/>
          <p:nvPr/>
        </p:nvSpPr>
        <p:spPr>
          <a:xfrm>
            <a:off x="78658" y="739204"/>
            <a:ext cx="115627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Situation:</a:t>
            </a:r>
            <a:br>
              <a:rPr lang="en-US" dirty="0"/>
            </a:br>
            <a:r>
              <a:rPr lang="en-US" dirty="0"/>
              <a:t>During HIL testing of the </a:t>
            </a:r>
            <a:r>
              <a:rPr lang="en-US" b="1" dirty="0"/>
              <a:t>Body Control Module (BCM)’s Smart Key system</a:t>
            </a:r>
            <a:r>
              <a:rPr lang="en-US" dirty="0"/>
              <a:t>, we needed to verify how the ECU responds to antenna faults that affect key detection inside the vehicle.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Task:</a:t>
            </a:r>
            <a:br>
              <a:rPr lang="en-US" dirty="0"/>
            </a:br>
            <a:r>
              <a:rPr lang="en-US" dirty="0"/>
              <a:t>My task was to </a:t>
            </a:r>
            <a:r>
              <a:rPr lang="en-US" b="1" dirty="0"/>
              <a:t>simulate an Interior Antenna fault</a:t>
            </a:r>
            <a:r>
              <a:rPr lang="en-US" dirty="0"/>
              <a:t> and ensure the ECU correctly detects it, logs the appropriate Diagnostic Trouble Code (DTC), and prevents unauthorized engine start.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Action: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/>
              <a:t> VT HIL setup</a:t>
            </a:r>
            <a:r>
              <a:rPr lang="en-US" dirty="0"/>
              <a:t> equipped with a </a:t>
            </a:r>
            <a:r>
              <a:rPr lang="en-US" b="1" dirty="0"/>
              <a:t>VT2820 relay card</a:t>
            </a:r>
            <a:r>
              <a:rPr lang="en-US" dirty="0"/>
              <a:t>, I simulated an </a:t>
            </a:r>
            <a:r>
              <a:rPr lang="en-US" b="1" dirty="0"/>
              <a:t>open-circuit fault</a:t>
            </a:r>
            <a:r>
              <a:rPr lang="en-US" dirty="0"/>
              <a:t> by disconnecting the </a:t>
            </a:r>
            <a:r>
              <a:rPr lang="en-US" b="1" dirty="0"/>
              <a:t>Interior Antenna 1 line</a:t>
            </a:r>
            <a:r>
              <a:rPr lang="en-US" dirty="0"/>
              <a:t>. The Smart Key FOB was kept active, and I attempted to start the vehicle using the Start/Stop button while monitoring ECU responses through CAN logs and diagnostic tools.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Result:</a:t>
            </a:r>
            <a:br>
              <a:rPr lang="en-US" dirty="0"/>
            </a:br>
            <a:r>
              <a:rPr lang="en-US" dirty="0"/>
              <a:t>The ECU accurately detected the antenna disconnection and stored </a:t>
            </a:r>
            <a:r>
              <a:rPr lang="en-US" b="1" dirty="0"/>
              <a:t>DTC P16900 – Interior Antenna Fault</a:t>
            </a:r>
            <a:r>
              <a:rPr lang="en-US" dirty="0"/>
              <a:t>. The system </a:t>
            </a:r>
            <a:r>
              <a:rPr lang="en-US" b="1" dirty="0"/>
              <a:t>blocked the engine start</a:t>
            </a:r>
            <a:r>
              <a:rPr lang="en-US" dirty="0"/>
              <a:t> for security reasons, confirming that the </a:t>
            </a:r>
            <a:r>
              <a:rPr lang="en-US" b="1" dirty="0"/>
              <a:t>BCM’s key detection and immobilizer logic</a:t>
            </a:r>
            <a:r>
              <a:rPr lang="en-US" dirty="0"/>
              <a:t> performed correctly under fault conditions.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6D54-2107-2889-7860-8FB64BD5A836}"/>
              </a:ext>
            </a:extLst>
          </p:cNvPr>
          <p:cNvSpPr txBox="1"/>
          <p:nvPr/>
        </p:nvSpPr>
        <p:spPr>
          <a:xfrm>
            <a:off x="147484" y="350123"/>
            <a:ext cx="6096000" cy="389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effectLst/>
                <a:latin typeface="ui-sans-serif"/>
              </a:rPr>
              <a:t>Interior Anteena</a:t>
            </a:r>
            <a:r>
              <a:rPr lang="en-US" sz="2800" b="1" dirty="0">
                <a:solidFill>
                  <a:schemeClr val="accent2"/>
                </a:solidFill>
                <a:latin typeface="ui-sans-serif"/>
              </a:rPr>
              <a:t>-1 </a:t>
            </a:r>
            <a:r>
              <a:rPr lang="en-US" sz="2800" b="1" dirty="0">
                <a:solidFill>
                  <a:schemeClr val="accent2"/>
                </a:solidFill>
                <a:effectLst/>
                <a:latin typeface="ui-sans-serif"/>
              </a:rPr>
              <a:t>Not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D108F-6028-800F-411C-6342554ECEF1}"/>
              </a:ext>
            </a:extLst>
          </p:cNvPr>
          <p:cNvSpPr txBox="1"/>
          <p:nvPr/>
        </p:nvSpPr>
        <p:spPr>
          <a:xfrm>
            <a:off x="147484" y="4904431"/>
            <a:ext cx="12113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Root Cause / Recommendation Discussion (if interviewer asks follow-up):</a:t>
            </a:r>
          </a:p>
          <a:p>
            <a:pPr>
              <a:buNone/>
            </a:pPr>
            <a:r>
              <a:rPr lang="en-US" dirty="0"/>
              <a:t>If the antenna fault is </a:t>
            </a:r>
            <a:r>
              <a:rPr lang="en-US" b="1" dirty="0"/>
              <a:t>not detected</a:t>
            </a:r>
            <a:r>
              <a:rPr lang="en-US" dirty="0"/>
              <a:t> or the </a:t>
            </a:r>
            <a:r>
              <a:rPr lang="en-US" b="1" dirty="0"/>
              <a:t>DTC doesn’t log</a:t>
            </a:r>
            <a:r>
              <a:rPr lang="en-US" dirty="0"/>
              <a:t>, I would first check: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antenna wiring and connector continuity</a:t>
            </a:r>
            <a:r>
              <a:rPr lang="en-US" dirty="0"/>
              <a:t> between the BCM and LF antenna.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relay configuration in the VT2820 card</a:t>
            </a:r>
            <a:r>
              <a:rPr lang="en-US" dirty="0"/>
              <a:t> to ensure correct channel mapping.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ECU configuration or variant coding</a:t>
            </a:r>
            <a:r>
              <a:rPr lang="en-US" dirty="0"/>
              <a:t>, as some vehicle trims may not have all antennas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all hardware is verified, I would analyze </a:t>
            </a:r>
            <a:r>
              <a:rPr lang="en-US" b="1" dirty="0"/>
              <a:t>CAN logs and UDS data</a:t>
            </a:r>
            <a:r>
              <a:rPr lang="en-US" dirty="0"/>
              <a:t> to check if the diagnostic detection threshold or debounce logic needs fine-tuning.</a:t>
            </a:r>
          </a:p>
        </p:txBody>
      </p:sp>
    </p:spTree>
    <p:extLst>
      <p:ext uri="{BB962C8B-B14F-4D97-AF65-F5344CB8AC3E}">
        <p14:creationId xmlns:p14="http://schemas.microsoft.com/office/powerpoint/2010/main" val="23602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29646-034F-BA22-0F20-0228DC3BF6BF}"/>
              </a:ext>
            </a:extLst>
          </p:cNvPr>
          <p:cNvSpPr txBox="1"/>
          <p:nvPr/>
        </p:nvSpPr>
        <p:spPr>
          <a:xfrm>
            <a:off x="98323" y="182975"/>
            <a:ext cx="6096000" cy="389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effectLst/>
                <a:latin typeface="ui-sans-serif"/>
              </a:rPr>
              <a:t>Smart Welcome Mirror Not 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534D7-E3C3-4CBF-9684-FCA7F40FA4DD}"/>
              </a:ext>
            </a:extLst>
          </p:cNvPr>
          <p:cNvSpPr txBox="1"/>
          <p:nvPr/>
        </p:nvSpPr>
        <p:spPr>
          <a:xfrm>
            <a:off x="98323" y="616657"/>
            <a:ext cx="119068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Smart Welcome Mirror – Feature Verification (KY LP2 Vehicle)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Situation:</a:t>
            </a:r>
            <a:br>
              <a:rPr lang="en-US" dirty="0"/>
            </a:br>
            <a:r>
              <a:rPr lang="en-US" dirty="0"/>
              <a:t>During HIL/vehicle validation, we observed that the </a:t>
            </a:r>
            <a:r>
              <a:rPr lang="en-US" b="1" dirty="0"/>
              <a:t>Smart Welcome Mirror</a:t>
            </a:r>
            <a:r>
              <a:rPr lang="en-US" dirty="0"/>
              <a:t> feature did not activate when approaching the vehicle with the key fob. This test was performed on the </a:t>
            </a:r>
            <a:r>
              <a:rPr lang="en-US" b="1" dirty="0"/>
              <a:t>KY LP2 vehicle</a:t>
            </a:r>
            <a:r>
              <a:rPr lang="en-US" dirty="0"/>
              <a:t> to verify feature applicability and functionality.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Task:</a:t>
            </a:r>
            <a:br>
              <a:rPr lang="en-US" dirty="0"/>
            </a:br>
            <a:r>
              <a:rPr lang="en-US" dirty="0"/>
              <a:t>To confirm whether the </a:t>
            </a:r>
            <a:r>
              <a:rPr lang="en-US" b="1" dirty="0"/>
              <a:t>Smart Welcome feature</a:t>
            </a:r>
            <a:r>
              <a:rPr lang="en-US" dirty="0"/>
              <a:t> (auto mirror unfold upon fob detection within LF range) is implemented and functioning correctly for the KY LP2 variant.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Action:</a:t>
            </a:r>
            <a:endParaRPr lang="en-US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initial vehicle conditions: </a:t>
            </a:r>
            <a:r>
              <a:rPr lang="en-US" b="1" dirty="0"/>
              <a:t>B+ ON</a:t>
            </a:r>
            <a:r>
              <a:rPr lang="en-US" dirty="0"/>
              <a:t>, all doors </a:t>
            </a:r>
            <a:r>
              <a:rPr lang="en-US" b="1" dirty="0"/>
              <a:t>locked</a:t>
            </a:r>
            <a:r>
              <a:rPr lang="en-US" dirty="0"/>
              <a:t>, and vehicle in </a:t>
            </a:r>
            <a:r>
              <a:rPr lang="en-US" b="1" dirty="0"/>
              <a:t>ARM state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</a:t>
            </a:r>
            <a:r>
              <a:rPr lang="en-US" b="1" dirty="0"/>
              <a:t>distance &gt;10 meters</a:t>
            </a:r>
            <a:r>
              <a:rPr lang="en-US" dirty="0"/>
              <a:t>, waited </a:t>
            </a:r>
            <a:r>
              <a:rPr lang="en-US" b="1" dirty="0"/>
              <a:t>30 seconds</a:t>
            </a:r>
            <a:r>
              <a:rPr lang="en-US" dirty="0"/>
              <a:t> to maintain ARM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Brought the </a:t>
            </a:r>
            <a:r>
              <a:rPr lang="en-US" b="1" dirty="0"/>
              <a:t>key fob within the LF detection range</a:t>
            </a:r>
            <a:r>
              <a:rPr lang="en-US" dirty="0"/>
              <a:t> to trigger the Smart Welcome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Monitored mirror operation and repeated the test </a:t>
            </a:r>
            <a:r>
              <a:rPr lang="en-US" b="1" dirty="0"/>
              <a:t>three times</a:t>
            </a:r>
            <a:r>
              <a:rPr lang="en-US" dirty="0"/>
              <a:t> to confirm consistent results.</a:t>
            </a:r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Result: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Smart Welcome Mirror did not activate</a:t>
            </a:r>
            <a:r>
              <a:rPr lang="en-US" dirty="0"/>
              <a:t> even after multiple trials.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expected result</a:t>
            </a:r>
            <a:r>
              <a:rPr lang="en-US" dirty="0"/>
              <a:t> was that the mirrors should unfold automatically upon detecting the fob in LF range.</a:t>
            </a:r>
            <a:br>
              <a:rPr lang="en-US" dirty="0"/>
            </a:br>
            <a:r>
              <a:rPr lang="en-US" dirty="0"/>
              <a:t>Further verification is needed to determine whether the </a:t>
            </a:r>
            <a:r>
              <a:rPr lang="en-US" b="1" dirty="0"/>
              <a:t>Smart Welcome feature is applicable or enabled</a:t>
            </a:r>
            <a:r>
              <a:rPr lang="en-US" dirty="0"/>
              <a:t> for the </a:t>
            </a:r>
            <a:r>
              <a:rPr lang="en-US" b="1" dirty="0"/>
              <a:t>KY LP2 vehicle variant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6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3716-E6A0-4D9F-E318-101995E1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BD482-5ECE-849F-008C-1291F38FA1EA}"/>
              </a:ext>
            </a:extLst>
          </p:cNvPr>
          <p:cNvSpPr txBox="1"/>
          <p:nvPr/>
        </p:nvSpPr>
        <p:spPr>
          <a:xfrm>
            <a:off x="98323" y="70973"/>
            <a:ext cx="10982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Parking Sensor Front and Rear Fault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0E92-595A-3971-9721-5A9A09DF0DDC}"/>
              </a:ext>
            </a:extLst>
          </p:cNvPr>
          <p:cNvSpPr txBox="1"/>
          <p:nvPr/>
        </p:nvSpPr>
        <p:spPr>
          <a:xfrm>
            <a:off x="98323" y="530710"/>
            <a:ext cx="119756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3"/>
                </a:solidFill>
              </a:rPr>
              <a:t>Situation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In one of my HIL validation tests for the Body Control Module’s </a:t>
            </a:r>
            <a:r>
              <a:rPr lang="en-US" b="1" dirty="0"/>
              <a:t>Parking Assist System</a:t>
            </a:r>
            <a:r>
              <a:rPr lang="en-US" dirty="0"/>
              <a:t>, I was verifying how the ECU detects and handles </a:t>
            </a:r>
            <a:r>
              <a:rPr lang="en-US" b="1" dirty="0"/>
              <a:t>front and rear ultrasonic sensor faults</a:t>
            </a:r>
            <a:r>
              <a:rPr lang="en-US" dirty="0"/>
              <a:t>. Each sensor should have an individual fault diagnosis and corresponding DTC.</a:t>
            </a:r>
          </a:p>
          <a:p>
            <a:pPr>
              <a:buNone/>
            </a:pPr>
            <a:r>
              <a:rPr lang="en-US" b="1" dirty="0">
                <a:solidFill>
                  <a:schemeClr val="accent3"/>
                </a:solidFill>
              </a:rPr>
              <a:t>Task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My task was to simulate open-circuit faults for all </a:t>
            </a:r>
            <a:r>
              <a:rPr lang="en-US" b="1" dirty="0"/>
              <a:t>front and rear parking sensors</a:t>
            </a:r>
            <a:r>
              <a:rPr lang="en-US" dirty="0"/>
              <a:t> and check if the ECU correctly identifies and logs the respective </a:t>
            </a:r>
            <a:r>
              <a:rPr lang="en-US" b="1" dirty="0"/>
              <a:t>DTCs (B121000 to B121700)</a:t>
            </a:r>
            <a:r>
              <a:rPr lang="en-US" dirty="0"/>
              <a:t> and displays a proper warning to the driver.</a:t>
            </a:r>
          </a:p>
          <a:p>
            <a:pPr>
              <a:buNone/>
            </a:pPr>
            <a:r>
              <a:rPr lang="en-US" b="1" dirty="0">
                <a:solidFill>
                  <a:schemeClr val="accent3"/>
                </a:solidFill>
              </a:rPr>
              <a:t>Action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I used the </a:t>
            </a:r>
            <a:r>
              <a:rPr lang="en-US" b="1" dirty="0" err="1"/>
              <a:t>dSPACE</a:t>
            </a:r>
            <a:r>
              <a:rPr lang="en-US" b="1" dirty="0"/>
              <a:t> VT HIL setup</a:t>
            </a:r>
            <a:r>
              <a:rPr lang="en-US" dirty="0"/>
              <a:t> with a </a:t>
            </a:r>
            <a:r>
              <a:rPr lang="en-US" b="1" dirty="0"/>
              <a:t>VT2820 relay card</a:t>
            </a:r>
            <a:r>
              <a:rPr lang="en-US" dirty="0"/>
              <a:t> to disconnect the sensor signal lines, simulating open-circuit faults one by one for each sensor — front left, center left, center right, right, and similarly for the rear sensors.</a:t>
            </a:r>
            <a:br>
              <a:rPr lang="en-US" dirty="0"/>
            </a:br>
            <a:r>
              <a:rPr lang="en-US" dirty="0"/>
              <a:t>During each simulation, I monitored the </a:t>
            </a:r>
            <a:r>
              <a:rPr lang="en-US" b="1" dirty="0"/>
              <a:t>CAN logs and UDS fault memory</a:t>
            </a:r>
            <a:r>
              <a:rPr lang="en-US" dirty="0"/>
              <a:t> to confirm the ECU’s diagnostic response. After restoring the connection, I verified that the DTC status changed from </a:t>
            </a:r>
            <a:r>
              <a:rPr lang="en-US" b="1" dirty="0"/>
              <a:t>Active</a:t>
            </a:r>
            <a:r>
              <a:rPr lang="en-US" dirty="0"/>
              <a:t> to </a:t>
            </a:r>
            <a:r>
              <a:rPr lang="en-US" b="1" dirty="0"/>
              <a:t>Stored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3"/>
                </a:solidFill>
              </a:rPr>
              <a:t>Result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The ECU successfully detected and logged individual DTCs for all sensors (B121000–B121700) and displayed a </a:t>
            </a:r>
            <a:r>
              <a:rPr lang="en-US" b="1" dirty="0"/>
              <a:t>“Parking Sensor Fault”</a:t>
            </a:r>
            <a:r>
              <a:rPr lang="en-US" dirty="0"/>
              <a:t> message on the cluster. Fault detection and recovery worked as per the requirements, confirming that the </a:t>
            </a:r>
            <a:r>
              <a:rPr lang="en-US" b="1" dirty="0"/>
              <a:t>diagnostic strategy and isolation logic</a:t>
            </a:r>
            <a:r>
              <a:rPr lang="en-US" dirty="0"/>
              <a:t> were implemented correctly.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17A53-3053-21C0-3DBD-963890355BF1}"/>
              </a:ext>
            </a:extLst>
          </p:cNvPr>
          <p:cNvSpPr txBox="1"/>
          <p:nvPr/>
        </p:nvSpPr>
        <p:spPr>
          <a:xfrm>
            <a:off x="9833" y="5309699"/>
            <a:ext cx="12064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Root Cause / Recommendation Discussion (if interviewer asks follow-up):</a:t>
            </a:r>
          </a:p>
          <a:p>
            <a:pPr>
              <a:buNone/>
            </a:pPr>
            <a:r>
              <a:rPr lang="en-US" dirty="0"/>
              <a:t>In case a DTC doesn’t appear or if a false fault is detected, I’d first check </a:t>
            </a:r>
            <a:r>
              <a:rPr lang="en-US" b="1" dirty="0"/>
              <a:t>sensor harness and connector continuity</a:t>
            </a:r>
            <a:r>
              <a:rPr lang="en-US" dirty="0"/>
              <a:t>, confirm </a:t>
            </a:r>
            <a:r>
              <a:rPr lang="en-US" b="1" dirty="0"/>
              <a:t>ECU variant coding</a:t>
            </a:r>
            <a:r>
              <a:rPr lang="en-US" dirty="0"/>
              <a:t>, and verify </a:t>
            </a:r>
            <a:r>
              <a:rPr lang="en-US" b="1" dirty="0"/>
              <a:t>HIL relay wiring configuration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hardware and configuration are fine, I’d escalate it as a </a:t>
            </a:r>
            <a:r>
              <a:rPr lang="en-US" b="1" dirty="0"/>
              <a:t>software diagnostic threshold or debounce tuning issue</a:t>
            </a:r>
            <a:r>
              <a:rPr lang="en-US" dirty="0"/>
              <a:t> to the ECU software team.</a:t>
            </a:r>
          </a:p>
        </p:txBody>
      </p:sp>
    </p:spTree>
    <p:extLst>
      <p:ext uri="{BB962C8B-B14F-4D97-AF65-F5344CB8AC3E}">
        <p14:creationId xmlns:p14="http://schemas.microsoft.com/office/powerpoint/2010/main" val="402150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ui-sans-serif</vt:lpstr>
      <vt:lpstr>Aptos</vt:lpstr>
      <vt:lpstr>Aptos Display</vt:lpstr>
      <vt:lpstr>Arial</vt:lpstr>
      <vt:lpstr>Office Theme</vt:lpstr>
      <vt:lpstr>Fault code creation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Manjunatha Reddy Sandhulu</dc:creator>
  <cp:lastModifiedBy>Manjunatha Reddy Sandhulu</cp:lastModifiedBy>
  <cp:revision>1</cp:revision>
  <dcterms:created xsi:type="dcterms:W3CDTF">2025-10-13T09:57:41Z</dcterms:created>
  <dcterms:modified xsi:type="dcterms:W3CDTF">2025-10-13T09:57:59Z</dcterms:modified>
</cp:coreProperties>
</file>