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61" r:id="rId3"/>
    <p:sldId id="291" r:id="rId4"/>
    <p:sldId id="277" r:id="rId5"/>
    <p:sldId id="293" r:id="rId6"/>
    <p:sldId id="302" r:id="rId7"/>
    <p:sldId id="279" r:id="rId8"/>
    <p:sldId id="297" r:id="rId9"/>
    <p:sldId id="326" r:id="rId10"/>
    <p:sldId id="327" r:id="rId11"/>
    <p:sldId id="328" r:id="rId12"/>
    <p:sldId id="281" r:id="rId13"/>
    <p:sldId id="295" r:id="rId14"/>
    <p:sldId id="304"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05" r:id="rId33"/>
    <p:sldId id="347" r:id="rId34"/>
    <p:sldId id="348" r:id="rId35"/>
    <p:sldId id="325" r:id="rId36"/>
    <p:sldId id="34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eel kumar" initials="sk" lastIdx="1" clrIdx="0">
    <p:extLst>
      <p:ext uri="{19B8F6BF-5375-455C-9EA6-DF929625EA0E}">
        <p15:presenceInfo xmlns:p15="http://schemas.microsoft.com/office/powerpoint/2012/main" userId="5cbad9d67ab1c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A413C-E932-4DA9-AEFD-10970EED8272}" type="datetimeFigureOut">
              <a:rPr lang="en-IN" smtClean="0"/>
              <a:t>13-11-2021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FE5CC-EBAC-439B-9A19-D1E266071276}" type="slidenum">
              <a:rPr lang="en-IN" smtClean="0"/>
              <a:t>‹#›</a:t>
            </a:fld>
            <a:endParaRPr lang="en-IN"/>
          </a:p>
        </p:txBody>
      </p:sp>
    </p:spTree>
    <p:extLst>
      <p:ext uri="{BB962C8B-B14F-4D97-AF65-F5344CB8AC3E}">
        <p14:creationId xmlns:p14="http://schemas.microsoft.com/office/powerpoint/2010/main" val="36382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38FA3-189B-4AA8-9E46-1FED810FB6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238FA3-189B-4AA8-9E46-1FED810FB61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742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1FE5CC-EBAC-439B-9A19-D1E266071276}" type="slidenum">
              <a:rPr lang="en-IN" smtClean="0"/>
              <a:t>28</a:t>
            </a:fld>
            <a:endParaRPr lang="en-IN"/>
          </a:p>
        </p:txBody>
      </p:sp>
    </p:spTree>
    <p:extLst>
      <p:ext uri="{BB962C8B-B14F-4D97-AF65-F5344CB8AC3E}">
        <p14:creationId xmlns:p14="http://schemas.microsoft.com/office/powerpoint/2010/main" val="52179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2831-D5D7-4B16-9DCF-3273EB68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A2BEB3-5701-4205-8ABF-A8F1ADEFD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BCEA62-1B73-4617-A2FA-1124BA8CAAE3}"/>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FC8BCCE5-DDD3-4263-BFC4-643934AF7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C4C6F-25DA-489B-A1AF-2EEB6DF3867B}"/>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426642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904E-06ED-45E0-BA8B-DE94ED66DC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E86BD-E731-4DDA-B621-E4C09D422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CAF4F1-C90C-4FCD-B938-E9C7ED5009FC}"/>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1730FF99-227B-4B28-8B44-F727B2C3A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52662-562C-4270-B771-E595F92EAB10}"/>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35443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B0288-0E4B-47AE-B40D-FDD1E60069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93611-D27B-44ED-9551-BD930C64C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00F3B-78EB-4971-A0E6-E350F530EC60}"/>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D5AF6810-2AA8-4B8D-8B18-B78DBFB58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A3531-8270-4E5F-A8B2-8C5C13D9465F}"/>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51461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87123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95465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59182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59960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13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621346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13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862272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13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24082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076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897D-AF72-40E8-B9D1-B07E9E8A4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DEB4C-7366-4D54-B7AC-3F3EB1A18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1F8CB4-2EAF-4282-BF70-F65D0716DD62}"/>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79D736A4-158B-4A0F-849E-D3F8C495D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2D994-FCEC-4CB1-8AA1-117C8BB3893E}"/>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2180944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13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320106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830052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3626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09A0-D3DA-4391-9EEE-F040B5C4E6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F2F0F5-9FC8-4F5A-8B3A-13978568F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7F638-FF01-4FF8-8773-58C8907FC116}"/>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036CFCCE-F5EB-4405-8B37-5CB8E22E0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9B3FA-1CF0-42F2-BF00-6743AB4157AC}"/>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77825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F77F-A5CE-481F-B64E-54A45F44D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B1AF82-AE58-4628-9E60-3444AB7597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61DB60-D939-4CBD-B479-4A84C66FA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4D5581-4BC7-4CBF-AE7F-C649EBE356EC}"/>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6" name="Footer Placeholder 5">
            <a:extLst>
              <a:ext uri="{FF2B5EF4-FFF2-40B4-BE49-F238E27FC236}">
                <a16:creationId xmlns:a16="http://schemas.microsoft.com/office/drawing/2014/main" id="{10DFFF70-F402-45B1-BED5-48AEC99A6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67C58B-B1A2-492D-9CFE-9E5F9108930F}"/>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203530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09CB-F933-4D38-9484-F0C517F3BA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775BC-B301-4E3C-876E-F134589CB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E1E14-C583-4690-879A-60F33AE72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D72441-C776-42EB-907A-BA6F267E3E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E97B46-0D2F-4456-AA00-F4293B0C5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1228F-20A0-4E8A-8D72-F5D89A6195BA}"/>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8" name="Footer Placeholder 7">
            <a:extLst>
              <a:ext uri="{FF2B5EF4-FFF2-40B4-BE49-F238E27FC236}">
                <a16:creationId xmlns:a16="http://schemas.microsoft.com/office/drawing/2014/main" id="{EF53761B-238F-46EF-B676-77FDD0245F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00BA7D-5C6E-48BB-B5A6-9EA06739CF6A}"/>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13708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5EF2-A47B-4257-BDDE-356EC7B938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3CA79B-E812-430F-A751-77B43198B275}"/>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4" name="Footer Placeholder 3">
            <a:extLst>
              <a:ext uri="{FF2B5EF4-FFF2-40B4-BE49-F238E27FC236}">
                <a16:creationId xmlns:a16="http://schemas.microsoft.com/office/drawing/2014/main" id="{1244C80B-247C-4BF2-8DD3-2B5D2742A3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91F407-983D-4B0A-9680-740C9F3E8096}"/>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286277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C4561-3215-4FBC-A1E6-747B87AAC9FC}"/>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3" name="Footer Placeholder 2">
            <a:extLst>
              <a:ext uri="{FF2B5EF4-FFF2-40B4-BE49-F238E27FC236}">
                <a16:creationId xmlns:a16="http://schemas.microsoft.com/office/drawing/2014/main" id="{3348472C-255A-4F40-93E3-B8270811F3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D68E95-B257-4EA5-A549-83E0E6F79F15}"/>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388885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744F-A5DD-43B8-847E-193652BDC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793560-C320-48E7-AE66-49B2CABE1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A2C922-B7DC-4461-A9A3-85D68063B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5A784-661E-4DE6-BCDF-37AC3E53837A}"/>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6" name="Footer Placeholder 5">
            <a:extLst>
              <a:ext uri="{FF2B5EF4-FFF2-40B4-BE49-F238E27FC236}">
                <a16:creationId xmlns:a16="http://schemas.microsoft.com/office/drawing/2014/main" id="{36D43ABF-9F50-47D9-8A9E-7F2F638FB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9AFA73-BB4F-4436-8C4A-5CD63471DE75}"/>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31240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A7CE-BF4F-4FBD-9F35-68262F37D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3F04D9-D560-4468-9014-1A9382FD0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B0636-052E-4983-BB8D-2F5C1BD1E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11156-4FB1-4A48-AC54-5402CBFD1B78}"/>
              </a:ext>
            </a:extLst>
          </p:cNvPr>
          <p:cNvSpPr>
            <a:spLocks noGrp="1"/>
          </p:cNvSpPr>
          <p:nvPr>
            <p:ph type="dt" sz="half" idx="10"/>
          </p:nvPr>
        </p:nvSpPr>
        <p:spPr/>
        <p:txBody>
          <a:bodyPr/>
          <a:lstStyle/>
          <a:p>
            <a:fld id="{EDD59F0E-F14F-4D68-8683-14ADCF3FC52D}" type="datetimeFigureOut">
              <a:rPr lang="en-IN" smtClean="0"/>
              <a:t>13-11-2021</a:t>
            </a:fld>
            <a:endParaRPr lang="en-IN"/>
          </a:p>
        </p:txBody>
      </p:sp>
      <p:sp>
        <p:nvSpPr>
          <p:cNvPr id="6" name="Footer Placeholder 5">
            <a:extLst>
              <a:ext uri="{FF2B5EF4-FFF2-40B4-BE49-F238E27FC236}">
                <a16:creationId xmlns:a16="http://schemas.microsoft.com/office/drawing/2014/main" id="{6344166C-1DEF-439B-8270-8B8379D15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2CE29-7808-49CC-B9C0-BA09B7758175}"/>
              </a:ext>
            </a:extLst>
          </p:cNvPr>
          <p:cNvSpPr>
            <a:spLocks noGrp="1"/>
          </p:cNvSpPr>
          <p:nvPr>
            <p:ph type="sldNum" sz="quarter" idx="12"/>
          </p:nvPr>
        </p:nvSpPr>
        <p:spPr/>
        <p:txBody>
          <a:bodyPr/>
          <a:lstStyle/>
          <a:p>
            <a:fld id="{89D708E6-115D-497C-830C-37A25E0DC283}" type="slidenum">
              <a:rPr lang="en-IN" smtClean="0"/>
              <a:t>‹#›</a:t>
            </a:fld>
            <a:endParaRPr lang="en-IN"/>
          </a:p>
        </p:txBody>
      </p:sp>
    </p:spTree>
    <p:extLst>
      <p:ext uri="{BB962C8B-B14F-4D97-AF65-F5344CB8AC3E}">
        <p14:creationId xmlns:p14="http://schemas.microsoft.com/office/powerpoint/2010/main" val="198306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22BB5-6E57-41FE-A272-08BBAB0CF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12125-D4B1-4F01-928C-35B348157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7A471-12E3-4A9E-9645-C34B12EBF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59F0E-F14F-4D68-8683-14ADCF3FC52D}" type="datetimeFigureOut">
              <a:rPr lang="en-IN" smtClean="0"/>
              <a:t>13-11-2021</a:t>
            </a:fld>
            <a:endParaRPr lang="en-IN"/>
          </a:p>
        </p:txBody>
      </p:sp>
      <p:sp>
        <p:nvSpPr>
          <p:cNvPr id="5" name="Footer Placeholder 4">
            <a:extLst>
              <a:ext uri="{FF2B5EF4-FFF2-40B4-BE49-F238E27FC236}">
                <a16:creationId xmlns:a16="http://schemas.microsoft.com/office/drawing/2014/main" id="{18ADADAF-7AE2-44BE-BEE7-A12F580405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D93724-9918-42A5-85CB-EE2AD56E9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708E6-115D-497C-830C-37A25E0DC283}" type="slidenum">
              <a:rPr lang="en-IN" smtClean="0"/>
              <a:t>‹#›</a:t>
            </a:fld>
            <a:endParaRPr lang="en-IN"/>
          </a:p>
        </p:txBody>
      </p:sp>
    </p:spTree>
    <p:extLst>
      <p:ext uri="{BB962C8B-B14F-4D97-AF65-F5344CB8AC3E}">
        <p14:creationId xmlns:p14="http://schemas.microsoft.com/office/powerpoint/2010/main" val="921854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587" y="22860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13 November 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398587" y="177143"/>
            <a:ext cx="114808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9" name="Straight Connector 8"/>
          <p:cNvCxnSpPr/>
          <p:nvPr userDrawn="1"/>
        </p:nvCxnSpPr>
        <p:spPr>
          <a:xfrm>
            <a:off x="398587" y="1219200"/>
            <a:ext cx="114808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14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www.aws.amazon.com/"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04" y="513730"/>
            <a:ext cx="10515600" cy="1325563"/>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1064301" y="1825624"/>
            <a:ext cx="9744197" cy="4517057"/>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13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642188" y="2018680"/>
            <a:ext cx="8742783" cy="523220"/>
          </a:xfrm>
          <a:prstGeom prst="rect">
            <a:avLst/>
          </a:prstGeom>
        </p:spPr>
        <p:txBody>
          <a:bodyPr wrap="square">
            <a:spAutoFit/>
          </a:bodyPr>
          <a:lstStyle/>
          <a:p>
            <a:pPr algn="ctr"/>
            <a:r>
              <a:rPr lang="en-US" sz="2800" b="1" dirty="0"/>
              <a:t>Predicting Term Deposit Subscription by a client</a:t>
            </a:r>
          </a:p>
        </p:txBody>
      </p:sp>
      <p:pic>
        <p:nvPicPr>
          <p:cNvPr id="9" name="Picture 8" descr="new letter head July30_2020.png"/>
          <p:cNvPicPr/>
          <p:nvPr/>
        </p:nvPicPr>
        <p:blipFill>
          <a:blip r:embed="rId2" cstate="print"/>
          <a:stretch>
            <a:fillRect/>
          </a:stretch>
        </p:blipFill>
        <p:spPr>
          <a:xfrm>
            <a:off x="765721" y="0"/>
            <a:ext cx="9744197" cy="1839293"/>
          </a:xfrm>
          <a:prstGeom prst="rect">
            <a:avLst/>
          </a:prstGeom>
        </p:spPr>
      </p:pic>
      <p:sp>
        <p:nvSpPr>
          <p:cNvPr id="10" name="Rectangle 9">
            <a:extLst>
              <a:ext uri="{FF2B5EF4-FFF2-40B4-BE49-F238E27FC236}">
                <a16:creationId xmlns:a16="http://schemas.microsoft.com/office/drawing/2014/main" id="{358D9036-3C92-4564-8F04-49D045DE96D8}"/>
              </a:ext>
            </a:extLst>
          </p:cNvPr>
          <p:cNvSpPr/>
          <p:nvPr/>
        </p:nvSpPr>
        <p:spPr>
          <a:xfrm>
            <a:off x="1031097" y="1825625"/>
            <a:ext cx="9777402" cy="4517057"/>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Connector 11">
            <a:extLst>
              <a:ext uri="{FF2B5EF4-FFF2-40B4-BE49-F238E27FC236}">
                <a16:creationId xmlns:a16="http://schemas.microsoft.com/office/drawing/2014/main" id="{CE06F421-5677-4BF6-80CC-71D023CD161E}"/>
              </a:ext>
            </a:extLst>
          </p:cNvPr>
          <p:cNvCxnSpPr>
            <a:cxnSpLocks/>
          </p:cNvCxnSpPr>
          <p:nvPr/>
        </p:nvCxnSpPr>
        <p:spPr>
          <a:xfrm>
            <a:off x="1064301" y="2541900"/>
            <a:ext cx="9744197"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0765A1C-31C8-48D7-8F36-E32F90A3EAFD}"/>
              </a:ext>
            </a:extLst>
          </p:cNvPr>
          <p:cNvSpPr txBox="1"/>
          <p:nvPr/>
        </p:nvSpPr>
        <p:spPr>
          <a:xfrm>
            <a:off x="1713053" y="3259904"/>
            <a:ext cx="8796865" cy="523220"/>
          </a:xfrm>
          <a:prstGeom prst="rect">
            <a:avLst/>
          </a:prstGeom>
          <a:noFill/>
        </p:spPr>
        <p:txBody>
          <a:bodyPr wrap="square">
            <a:spAutoFit/>
          </a:bodyPr>
          <a:lstStyle/>
          <a:p>
            <a:r>
              <a:rPr lang="en-IN" sz="2500" dirty="0">
                <a:latin typeface="Arial" panose="020B0604020202020204" pitchFamily="34" charset="0"/>
                <a:cs typeface="Arial" panose="020B0604020202020204" pitchFamily="34" charset="0"/>
              </a:rPr>
              <a:t>PROJECT SUPERVISOR : </a:t>
            </a:r>
            <a:r>
              <a:rPr lang="en-IN" sz="2800" i="0" dirty="0" err="1">
                <a:solidFill>
                  <a:srgbClr val="222222"/>
                </a:solidFill>
                <a:effectLst/>
                <a:latin typeface="Arial" panose="020B0604020202020204" pitchFamily="34" charset="0"/>
              </a:rPr>
              <a:t>Dr.</a:t>
            </a:r>
            <a:r>
              <a:rPr lang="en-IN" sz="2800" i="0" dirty="0">
                <a:solidFill>
                  <a:srgbClr val="222222"/>
                </a:solidFill>
                <a:effectLst/>
                <a:latin typeface="Arial" panose="020B0604020202020204" pitchFamily="34" charset="0"/>
              </a:rPr>
              <a:t> </a:t>
            </a:r>
            <a:r>
              <a:rPr lang="en-IN" sz="2500" i="0" dirty="0" err="1">
                <a:solidFill>
                  <a:srgbClr val="222222"/>
                </a:solidFill>
                <a:effectLst/>
                <a:latin typeface="Arial" panose="020B0604020202020204" pitchFamily="34" charset="0"/>
              </a:rPr>
              <a:t>G.Kalaiarasi</a:t>
            </a:r>
            <a:r>
              <a:rPr lang="en-IN" sz="2500" i="0" dirty="0">
                <a:solidFill>
                  <a:srgbClr val="222222"/>
                </a:solidFill>
                <a:effectLst/>
                <a:latin typeface="Arial" panose="020B0604020202020204" pitchFamily="34" charset="0"/>
              </a:rPr>
              <a:t> M.E., Ph.</a:t>
            </a:r>
            <a:r>
              <a:rPr lang="en-IN" sz="2800" i="0" dirty="0">
                <a:solidFill>
                  <a:srgbClr val="222222"/>
                </a:solidFill>
                <a:effectLst/>
                <a:latin typeface="Arial" panose="020B0604020202020204" pitchFamily="34" charset="0"/>
              </a:rPr>
              <a:t>D.,</a:t>
            </a:r>
            <a:endParaRPr lang="en-IN" sz="25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CDA73FA-3597-4F4E-90EA-8E2089B9DBB4}"/>
              </a:ext>
            </a:extLst>
          </p:cNvPr>
          <p:cNvSpPr txBox="1"/>
          <p:nvPr/>
        </p:nvSpPr>
        <p:spPr>
          <a:xfrm>
            <a:off x="2861309" y="3749691"/>
            <a:ext cx="6096000" cy="477054"/>
          </a:xfrm>
          <a:prstGeom prst="rect">
            <a:avLst/>
          </a:prstGeom>
          <a:noFill/>
        </p:spPr>
        <p:txBody>
          <a:bodyPr wrap="square">
            <a:spAutoFit/>
          </a:bodyPr>
          <a:lstStyle/>
          <a:p>
            <a:r>
              <a:rPr lang="en-IN" sz="2500" dirty="0">
                <a:latin typeface="Arial" panose="020B0604020202020204" pitchFamily="34" charset="0"/>
                <a:cs typeface="Arial" panose="020B0604020202020204" pitchFamily="34" charset="0"/>
              </a:rPr>
              <a:t>STUDENT NAME : MANOJ SIRIGIRI</a:t>
            </a:r>
          </a:p>
        </p:txBody>
      </p:sp>
      <p:sp>
        <p:nvSpPr>
          <p:cNvPr id="17" name="TextBox 16">
            <a:extLst>
              <a:ext uri="{FF2B5EF4-FFF2-40B4-BE49-F238E27FC236}">
                <a16:creationId xmlns:a16="http://schemas.microsoft.com/office/drawing/2014/main" id="{05A0EDE8-88E0-4EBC-9A40-EE3E2D55225B}"/>
              </a:ext>
            </a:extLst>
          </p:cNvPr>
          <p:cNvSpPr txBox="1"/>
          <p:nvPr/>
        </p:nvSpPr>
        <p:spPr>
          <a:xfrm>
            <a:off x="3159889" y="4193312"/>
            <a:ext cx="6828253" cy="477054"/>
          </a:xfrm>
          <a:prstGeom prst="rect">
            <a:avLst/>
          </a:prstGeom>
          <a:noFill/>
        </p:spPr>
        <p:txBody>
          <a:bodyPr wrap="square">
            <a:spAutoFit/>
          </a:bodyPr>
          <a:lstStyle/>
          <a:p>
            <a:r>
              <a:rPr lang="en-IN" sz="2500" dirty="0">
                <a:latin typeface="Arial" panose="020B0604020202020204" pitchFamily="34" charset="0"/>
                <a:cs typeface="Arial" panose="020B0604020202020204" pitchFamily="34" charset="0"/>
              </a:rPr>
              <a:t>REGISTER NO : 39110604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8289-106B-4744-9FFB-C01ED3D8212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 USED IN THIS PROJECT</a:t>
            </a:r>
            <a:endParaRPr lang="en-IN" dirty="0"/>
          </a:p>
        </p:txBody>
      </p:sp>
      <p:sp>
        <p:nvSpPr>
          <p:cNvPr id="3" name="Content Placeholder 2">
            <a:extLst>
              <a:ext uri="{FF2B5EF4-FFF2-40B4-BE49-F238E27FC236}">
                <a16:creationId xmlns:a16="http://schemas.microsoft.com/office/drawing/2014/main" id="{C82FFAB0-6C5C-4311-A770-9DF9A6192872}"/>
              </a:ext>
            </a:extLst>
          </p:cNvPr>
          <p:cNvSpPr>
            <a:spLocks noGrp="1"/>
          </p:cNvSpPr>
          <p:nvPr>
            <p:ph idx="1"/>
          </p:nvPr>
        </p:nvSpPr>
        <p:spPr/>
        <p:txBody>
          <a:bodyPr/>
          <a:lstStyle/>
          <a:p>
            <a:r>
              <a:rPr lang="en-IN" b="1" dirty="0"/>
              <a:t>RANDOM FOREST ALGORITH</a:t>
            </a:r>
            <a:endParaRPr lang="en-US" b="1" dirty="0"/>
          </a:p>
          <a:p>
            <a:pPr marL="0" indent="0">
              <a:buNone/>
            </a:pPr>
            <a:endParaRPr lang="en-US" dirty="0"/>
          </a:p>
          <a:p>
            <a:pPr marL="0" indent="0">
              <a:buNone/>
            </a:pPr>
            <a:r>
              <a:rPr lang="en-US" dirty="0"/>
              <a:t>Random forests or random decision forests are an ensemble learning method for classification, regression and other tasks that operates by constructing a multitude of decision trees at training time. For classification tasks, the output of the random forest is the class selected by most trees.</a:t>
            </a:r>
            <a:endParaRPr lang="en-IN" dirty="0"/>
          </a:p>
        </p:txBody>
      </p:sp>
      <p:sp>
        <p:nvSpPr>
          <p:cNvPr id="4" name="Date Placeholder 3">
            <a:extLst>
              <a:ext uri="{FF2B5EF4-FFF2-40B4-BE49-F238E27FC236}">
                <a16:creationId xmlns:a16="http://schemas.microsoft.com/office/drawing/2014/main" id="{A0E8E5A5-FAF4-4997-BEA5-318E4B0789FD}"/>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47231F94-F461-43A7-9FC6-25E2DE13B5E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3D743CB-85FB-400E-A6A2-873DC94A4A7F}"/>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35397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a:solidFill>
                  <a:prstClr val="black">
                    <a:tint val="75000"/>
                  </a:prstClr>
                </a:solidFill>
                <a:latin typeface="Calibri"/>
              </a:rPr>
              <a:pPr/>
              <a:t>13 November 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11</a:t>
            </a:fld>
            <a:endParaRPr lang="en-US">
              <a:solidFill>
                <a:prstClr val="black">
                  <a:tint val="75000"/>
                </a:prstClr>
              </a:solidFill>
              <a:latin typeface="Calibri"/>
            </a:endParaRPr>
          </a:p>
        </p:txBody>
      </p:sp>
      <p:sp>
        <p:nvSpPr>
          <p:cNvPr id="8" name="Title 1"/>
          <p:cNvSpPr>
            <a:spLocks noGrp="1"/>
          </p:cNvSpPr>
          <p:nvPr>
            <p:ph type="title"/>
          </p:nvPr>
        </p:nvSpPr>
        <p:spPr>
          <a:xfrm>
            <a:off x="1513356" y="393068"/>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7" name="Content Placeholder 6">
            <a:extLst>
              <a:ext uri="{FF2B5EF4-FFF2-40B4-BE49-F238E27FC236}">
                <a16:creationId xmlns:a16="http://schemas.microsoft.com/office/drawing/2014/main" id="{B5B22B04-5765-4A24-84FD-AAA707373E95}"/>
              </a:ext>
            </a:extLst>
          </p:cNvPr>
          <p:cNvSpPr>
            <a:spLocks noGrp="1"/>
          </p:cNvSpPr>
          <p:nvPr>
            <p:ph idx="1"/>
          </p:nvPr>
        </p:nvSpPr>
        <p:spPr>
          <a:xfrm>
            <a:off x="1574800" y="1993692"/>
            <a:ext cx="8363679" cy="3066837"/>
          </a:xfrm>
        </p:spPr>
        <p:txBody>
          <a:bodyPr/>
          <a:lstStyle/>
          <a:p>
            <a:endParaRPr lang="en-IN" dirty="0"/>
          </a:p>
        </p:txBody>
      </p:sp>
      <p:pic>
        <p:nvPicPr>
          <p:cNvPr id="11" name="Picture 5" descr="Shape&#10;&#10;Description automatically generated">
            <a:extLst>
              <a:ext uri="{FF2B5EF4-FFF2-40B4-BE49-F238E27FC236}">
                <a16:creationId xmlns:a16="http://schemas.microsoft.com/office/drawing/2014/main" id="{CAC6EB4F-4BC4-4897-98AA-3DA34368AB48}"/>
              </a:ext>
            </a:extLst>
          </p:cNvPr>
          <p:cNvPicPr>
            <a:picLocks noChangeAspect="1"/>
          </p:cNvPicPr>
          <p:nvPr/>
        </p:nvPicPr>
        <p:blipFill rotWithShape="1">
          <a:blip r:embed="rId3"/>
          <a:srcRect t="12121" b="10823"/>
          <a:stretch/>
        </p:blipFill>
        <p:spPr>
          <a:xfrm>
            <a:off x="1513356" y="1993692"/>
            <a:ext cx="9126174" cy="3372904"/>
          </a:xfrm>
          <a:prstGeom prst="rect">
            <a:avLst/>
          </a:prstGeom>
          <a:ln>
            <a:solidFill>
              <a:schemeClr val="tx1">
                <a:lumMod val="95000"/>
                <a:lumOff val="5000"/>
              </a:schemeClr>
            </a:solidFill>
          </a:ln>
        </p:spPr>
      </p:pic>
    </p:spTree>
    <p:extLst>
      <p:ext uri="{BB962C8B-B14F-4D97-AF65-F5344CB8AC3E}">
        <p14:creationId xmlns:p14="http://schemas.microsoft.com/office/powerpoint/2010/main" val="397855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a:solidFill>
                  <a:prstClr val="black">
                    <a:tint val="75000"/>
                  </a:prstClr>
                </a:solidFill>
                <a:latin typeface="Calibri"/>
              </a:rPr>
              <a:pPr/>
              <a:t>13 November 2021</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12</a:t>
            </a:fld>
            <a:endParaRPr lang="en-US">
              <a:solidFill>
                <a:prstClr val="black">
                  <a:tint val="75000"/>
                </a:prstClr>
              </a:solidFill>
              <a:latin typeface="Calibri"/>
            </a:endParaRPr>
          </a:p>
        </p:txBody>
      </p:sp>
      <p:sp>
        <p:nvSpPr>
          <p:cNvPr id="8" name="Title 1"/>
          <p:cNvSpPr>
            <a:spLocks noGrp="1"/>
          </p:cNvSpPr>
          <p:nvPr>
            <p:ph type="title" idx="4294967295"/>
          </p:nvPr>
        </p:nvSpPr>
        <p:spPr>
          <a:xfrm>
            <a:off x="374754" y="179881"/>
            <a:ext cx="8229600" cy="1004341"/>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pic>
        <p:nvPicPr>
          <p:cNvPr id="16" name="Picture 2" descr="Diagram&#10;&#10;Description automatically generated">
            <a:extLst>
              <a:ext uri="{FF2B5EF4-FFF2-40B4-BE49-F238E27FC236}">
                <a16:creationId xmlns:a16="http://schemas.microsoft.com/office/drawing/2014/main" id="{CB297727-E4F5-4855-B872-32FB8E91A174}"/>
              </a:ext>
            </a:extLst>
          </p:cNvPr>
          <p:cNvPicPr>
            <a:picLocks noChangeAspect="1"/>
          </p:cNvPicPr>
          <p:nvPr/>
        </p:nvPicPr>
        <p:blipFill rotWithShape="1">
          <a:blip r:embed="rId3"/>
          <a:srcRect l="31549" r="32958"/>
          <a:stretch/>
        </p:blipFill>
        <p:spPr>
          <a:xfrm>
            <a:off x="4165600" y="1457743"/>
            <a:ext cx="3344472" cy="5131084"/>
          </a:xfrm>
          <a:prstGeom prst="rect">
            <a:avLst/>
          </a:prstGeom>
        </p:spPr>
      </p:pic>
    </p:spTree>
    <p:extLst>
      <p:ext uri="{BB962C8B-B14F-4D97-AF65-F5344CB8AC3E}">
        <p14:creationId xmlns:p14="http://schemas.microsoft.com/office/powerpoint/2010/main" val="12517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88A2916-C0A4-4267-9374-48ED518F9068}" type="datetime3">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 November 2021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4536661" y="6453808"/>
            <a:ext cx="3812209" cy="26766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CSE</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8076C-CE04-4A00-BFAA-A90EA8355859}"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a:spLocks noGrp="1"/>
          </p:cNvSpPr>
          <p:nvPr>
            <p:ph type="title"/>
          </p:nvPr>
        </p:nvSpPr>
        <p:spPr>
          <a:xfrm>
            <a:off x="384314" y="136525"/>
            <a:ext cx="10481806" cy="1143000"/>
          </a:xfrm>
        </p:spPr>
        <p:txBody>
          <a:bodyPr>
            <a:normAutofit fontScale="90000"/>
          </a:bodyPr>
          <a:lstStyle/>
          <a:p>
            <a:pPr algn="l"/>
            <a:r>
              <a:rPr lang="en-IN" b="1" dirty="0">
                <a:solidFill>
                  <a:schemeClr val="accent2"/>
                </a:solidFill>
                <a:latin typeface="Arial" panose="020B0604020202020204" pitchFamily="34" charset="0"/>
                <a:cs typeface="Arial" panose="020B0604020202020204" pitchFamily="34" charset="0"/>
              </a:rPr>
              <a:t>Methodology and Project Implementation</a:t>
            </a:r>
            <a:endParaRPr lang="en-US" b="1" dirty="0">
              <a:solidFill>
                <a:schemeClr val="accent2"/>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705677" y="1417637"/>
            <a:ext cx="11128513" cy="4938713"/>
          </a:xfrm>
        </p:spPr>
        <p:txBody>
          <a:bodyPr>
            <a:normAutofit/>
          </a:bodyPr>
          <a:lstStyle/>
          <a:p>
            <a:r>
              <a:rPr lang="en-US" dirty="0"/>
              <a:t>The dataset consists of approximately 41188 data points, with each data point having 16 features</a:t>
            </a:r>
          </a:p>
          <a:p>
            <a:endParaRPr lang="en-US" dirty="0"/>
          </a:p>
          <a:p>
            <a:r>
              <a:rPr lang="en-IN" dirty="0"/>
              <a:t>Target Variable : y</a:t>
            </a:r>
            <a:endParaRPr lang="en-US" dirty="0"/>
          </a:p>
          <a:p>
            <a:endParaRPr lang="en-US" dirty="0"/>
          </a:p>
          <a:p>
            <a:r>
              <a:rPr lang="en-US" dirty="0"/>
              <a:t>The methodology follows the best practices in the literature and in the industry, including different phases </a:t>
            </a:r>
          </a:p>
        </p:txBody>
      </p:sp>
    </p:spTree>
    <p:extLst>
      <p:ext uri="{BB962C8B-B14F-4D97-AF65-F5344CB8AC3E}">
        <p14:creationId xmlns:p14="http://schemas.microsoft.com/office/powerpoint/2010/main" val="400098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8105-E1FD-497A-BD0E-5FE599035D8B}"/>
              </a:ext>
            </a:extLst>
          </p:cNvPr>
          <p:cNvSpPr>
            <a:spLocks noGrp="1"/>
          </p:cNvSpPr>
          <p:nvPr>
            <p:ph type="title"/>
          </p:nvPr>
        </p:nvSpPr>
        <p:spPr>
          <a:xfrm>
            <a:off x="-223936" y="228600"/>
            <a:ext cx="12055151" cy="1068355"/>
          </a:xfrm>
        </p:spPr>
        <p:txBody>
          <a:bodyPr>
            <a:normAutofit/>
          </a:bodyPr>
          <a:lstStyle/>
          <a:p>
            <a:r>
              <a:rPr lang="en-IN" sz="4000" b="1" dirty="0">
                <a:solidFill>
                  <a:schemeClr val="accent2"/>
                </a:solidFill>
                <a:latin typeface="Arial" panose="020B0604020202020204" pitchFamily="34" charset="0"/>
                <a:cs typeface="Arial" panose="020B0604020202020204" pitchFamily="34" charset="0"/>
              </a:rPr>
              <a:t>Methodology</a:t>
            </a:r>
            <a:r>
              <a:rPr lang="en-IN" b="1" dirty="0">
                <a:solidFill>
                  <a:schemeClr val="accent2"/>
                </a:solidFill>
                <a:latin typeface="Arial" panose="020B0604020202020204" pitchFamily="34" charset="0"/>
                <a:cs typeface="Arial" panose="020B0604020202020204" pitchFamily="34" charset="0"/>
              </a:rPr>
              <a:t> and Project Implementation</a:t>
            </a:r>
            <a:endParaRPr lang="en-IN" dirty="0"/>
          </a:p>
        </p:txBody>
      </p:sp>
      <p:sp>
        <p:nvSpPr>
          <p:cNvPr id="3" name="Content Placeholder 2">
            <a:extLst>
              <a:ext uri="{FF2B5EF4-FFF2-40B4-BE49-F238E27FC236}">
                <a16:creationId xmlns:a16="http://schemas.microsoft.com/office/drawing/2014/main" id="{5C7439CC-5445-49BC-95E5-215FE38537D1}"/>
              </a:ext>
            </a:extLst>
          </p:cNvPr>
          <p:cNvSpPr>
            <a:spLocks noGrp="1"/>
          </p:cNvSpPr>
          <p:nvPr>
            <p:ph idx="1"/>
          </p:nvPr>
        </p:nvSpPr>
        <p:spPr/>
        <p:txBody>
          <a:bodyPr/>
          <a:lstStyle/>
          <a:p>
            <a:r>
              <a:rPr lang="en-IN" dirty="0"/>
              <a:t>Importing data file</a:t>
            </a:r>
          </a:p>
          <a:p>
            <a:endParaRPr lang="en-IN" dirty="0"/>
          </a:p>
          <a:p>
            <a:r>
              <a:rPr lang="en-IN" b="0" i="0" dirty="0">
                <a:solidFill>
                  <a:srgbClr val="111111"/>
                </a:solidFill>
                <a:effectLst/>
                <a:latin typeface="Roboto" panose="02000000000000000000" pitchFamily="2" charset="0"/>
              </a:rPr>
              <a:t>visualize</a:t>
            </a:r>
            <a:r>
              <a:rPr lang="en-IN" dirty="0"/>
              <a:t> dataset</a:t>
            </a:r>
          </a:p>
          <a:p>
            <a:endParaRPr lang="en-IN" dirty="0"/>
          </a:p>
          <a:p>
            <a:r>
              <a:rPr lang="en-IN" dirty="0"/>
              <a:t>Describe Dataset</a:t>
            </a:r>
          </a:p>
          <a:p>
            <a:endParaRPr lang="en-IN" dirty="0"/>
          </a:p>
          <a:p>
            <a:r>
              <a:rPr lang="en-IN" dirty="0"/>
              <a:t>Checking data transformation</a:t>
            </a:r>
          </a:p>
          <a:p>
            <a:endParaRPr lang="en-IN" dirty="0"/>
          </a:p>
        </p:txBody>
      </p:sp>
      <p:sp>
        <p:nvSpPr>
          <p:cNvPr id="4" name="Date Placeholder 3">
            <a:extLst>
              <a:ext uri="{FF2B5EF4-FFF2-40B4-BE49-F238E27FC236}">
                <a16:creationId xmlns:a16="http://schemas.microsoft.com/office/drawing/2014/main" id="{49731E37-5127-46CE-8625-145847AA1807}"/>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72C5D5F5-9655-4D41-92CE-B02549324AF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A3222EC-CE2E-4077-B4BF-758EF1462413}"/>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122650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1E59-E735-49DC-96DB-4888B89D4D05}"/>
              </a:ext>
            </a:extLst>
          </p:cNvPr>
          <p:cNvSpPr>
            <a:spLocks noGrp="1"/>
          </p:cNvSpPr>
          <p:nvPr>
            <p:ph type="title"/>
          </p:nvPr>
        </p:nvSpPr>
        <p:spPr>
          <a:xfrm>
            <a:off x="-1" y="228600"/>
            <a:ext cx="11582401" cy="1143000"/>
          </a:xfrm>
        </p:spPr>
        <p:txBody>
          <a:bodyPr>
            <a:normAutofit/>
          </a:bodyPr>
          <a:lstStyle/>
          <a:p>
            <a:r>
              <a:rPr lang="en-IN" sz="4000" b="1" dirty="0">
                <a:solidFill>
                  <a:schemeClr val="accent2"/>
                </a:solidFill>
                <a:latin typeface="Arial" panose="020B0604020202020204" pitchFamily="34" charset="0"/>
                <a:cs typeface="Arial" panose="020B0604020202020204" pitchFamily="34" charset="0"/>
              </a:rPr>
              <a:t>Methodology</a:t>
            </a:r>
            <a:r>
              <a:rPr lang="en-IN" b="1" dirty="0">
                <a:solidFill>
                  <a:schemeClr val="accent2"/>
                </a:solidFill>
                <a:latin typeface="Arial" panose="020B0604020202020204" pitchFamily="34" charset="0"/>
                <a:cs typeface="Arial" panose="020B0604020202020204" pitchFamily="34" charset="0"/>
              </a:rPr>
              <a:t> and Project Implementation</a:t>
            </a:r>
            <a:endParaRPr lang="en-IN" dirty="0"/>
          </a:p>
        </p:txBody>
      </p:sp>
      <p:sp>
        <p:nvSpPr>
          <p:cNvPr id="3" name="Content Placeholder 2">
            <a:extLst>
              <a:ext uri="{FF2B5EF4-FFF2-40B4-BE49-F238E27FC236}">
                <a16:creationId xmlns:a16="http://schemas.microsoft.com/office/drawing/2014/main" id="{AB1E6051-E636-4AA5-ABF6-A84A1F50DAFC}"/>
              </a:ext>
            </a:extLst>
          </p:cNvPr>
          <p:cNvSpPr>
            <a:spLocks noGrp="1"/>
          </p:cNvSpPr>
          <p:nvPr>
            <p:ph idx="1"/>
          </p:nvPr>
        </p:nvSpPr>
        <p:spPr/>
        <p:txBody>
          <a:bodyPr>
            <a:normAutofit lnSpcReduction="10000"/>
          </a:bodyPr>
          <a:lstStyle/>
          <a:p>
            <a:r>
              <a:rPr lang="en-IN" dirty="0"/>
              <a:t>Feature selection</a:t>
            </a:r>
          </a:p>
          <a:p>
            <a:endParaRPr lang="en-IN" dirty="0"/>
          </a:p>
          <a:p>
            <a:r>
              <a:rPr lang="en-IN" dirty="0"/>
              <a:t>Model selection</a:t>
            </a:r>
          </a:p>
          <a:p>
            <a:endParaRPr lang="en-IN" dirty="0"/>
          </a:p>
          <a:p>
            <a:r>
              <a:rPr lang="en-IN" dirty="0"/>
              <a:t>Model training and validation</a:t>
            </a:r>
          </a:p>
          <a:p>
            <a:endParaRPr lang="en-IN" dirty="0"/>
          </a:p>
          <a:p>
            <a:r>
              <a:rPr lang="en-US" dirty="0"/>
              <a:t>Finding accuracy, precision, recall and plotting data </a:t>
            </a:r>
            <a:r>
              <a:rPr lang="en-US" dirty="0" err="1"/>
              <a:t>data</a:t>
            </a:r>
            <a:r>
              <a:rPr lang="en-US" dirty="0"/>
              <a:t> types of variables </a:t>
            </a:r>
            <a:endParaRPr lang="en-IN" dirty="0"/>
          </a:p>
        </p:txBody>
      </p:sp>
      <p:sp>
        <p:nvSpPr>
          <p:cNvPr id="4" name="Date Placeholder 3">
            <a:extLst>
              <a:ext uri="{FF2B5EF4-FFF2-40B4-BE49-F238E27FC236}">
                <a16:creationId xmlns:a16="http://schemas.microsoft.com/office/drawing/2014/main" id="{5B1ECAF2-5C45-4D06-922C-5CCAC6CF0CA2}"/>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F17BF4B6-0A8E-4123-9377-A5338BCF3BA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B30251D-B496-4789-94CC-F3E56B955DAC}"/>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118400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2C7F-EBD6-4CA2-8539-4549AB4ADAC3}"/>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1A4BDC12-C66F-454A-B1D0-209832C87EAE}"/>
              </a:ext>
            </a:extLst>
          </p:cNvPr>
          <p:cNvSpPr>
            <a:spLocks noGrp="1"/>
          </p:cNvSpPr>
          <p:nvPr>
            <p:ph idx="1"/>
          </p:nvPr>
        </p:nvSpPr>
        <p:spPr>
          <a:xfrm>
            <a:off x="609600" y="1234441"/>
            <a:ext cx="10972800" cy="4891724"/>
          </a:xfrm>
        </p:spPr>
        <p:txBody>
          <a:bodyPr/>
          <a:lstStyle/>
          <a:p>
            <a:endParaRPr lang="en-IN" dirty="0"/>
          </a:p>
          <a:p>
            <a:r>
              <a:rPr lang="en-IN" dirty="0"/>
              <a:t>Importing the required modules</a:t>
            </a:r>
          </a:p>
          <a:p>
            <a:endParaRPr lang="en-IN" dirty="0"/>
          </a:p>
          <a:p>
            <a:endParaRPr lang="en-US" sz="3200" spc="160" dirty="0">
              <a:latin typeface="Microsoft Sans Serif"/>
              <a:cs typeface="Microsoft Sans Serif"/>
            </a:endParaRPr>
          </a:p>
          <a:p>
            <a:pPr marL="0" indent="0">
              <a:buNone/>
            </a:pPr>
            <a:endParaRPr lang="en-US" spc="160" dirty="0">
              <a:latin typeface="Microsoft Sans Serif"/>
              <a:cs typeface="Microsoft Sans Serif"/>
            </a:endParaRPr>
          </a:p>
        </p:txBody>
      </p:sp>
      <p:sp>
        <p:nvSpPr>
          <p:cNvPr id="4" name="Date Placeholder 3">
            <a:extLst>
              <a:ext uri="{FF2B5EF4-FFF2-40B4-BE49-F238E27FC236}">
                <a16:creationId xmlns:a16="http://schemas.microsoft.com/office/drawing/2014/main" id="{EB9A0879-1D05-4C0F-A33A-682D558DD364}"/>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B8F46C23-6AB5-43B5-A91E-1A76CE2461B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B9E7526-A66B-4268-8660-C2FC4642003A}"/>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9" name="object 5">
            <a:extLst>
              <a:ext uri="{FF2B5EF4-FFF2-40B4-BE49-F238E27FC236}">
                <a16:creationId xmlns:a16="http://schemas.microsoft.com/office/drawing/2014/main" id="{126FEF73-6696-4628-AB04-E92B0986355C}"/>
              </a:ext>
            </a:extLst>
          </p:cNvPr>
          <p:cNvPicPr/>
          <p:nvPr/>
        </p:nvPicPr>
        <p:blipFill>
          <a:blip r:embed="rId2" cstate="print"/>
          <a:stretch>
            <a:fillRect/>
          </a:stretch>
        </p:blipFill>
        <p:spPr>
          <a:xfrm>
            <a:off x="731520" y="3086735"/>
            <a:ext cx="10728960" cy="1554480"/>
          </a:xfrm>
          <a:prstGeom prst="rect">
            <a:avLst/>
          </a:prstGeom>
        </p:spPr>
      </p:pic>
    </p:spTree>
    <p:extLst>
      <p:ext uri="{BB962C8B-B14F-4D97-AF65-F5344CB8AC3E}">
        <p14:creationId xmlns:p14="http://schemas.microsoft.com/office/powerpoint/2010/main" val="3741832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DB87-28B9-4E84-927F-A4353042E60C}"/>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4C3E83BB-96A3-486F-9430-7AB532F887BC}"/>
              </a:ext>
            </a:extLst>
          </p:cNvPr>
          <p:cNvSpPr>
            <a:spLocks noGrp="1"/>
          </p:cNvSpPr>
          <p:nvPr>
            <p:ph idx="1"/>
          </p:nvPr>
        </p:nvSpPr>
        <p:spPr/>
        <p:txBody>
          <a:bodyPr/>
          <a:lstStyle/>
          <a:p>
            <a:r>
              <a:rPr lang="en-US" sz="3200" spc="160" dirty="0">
                <a:latin typeface="Microsoft Sans Serif"/>
                <a:cs typeface="Microsoft Sans Serif"/>
              </a:rPr>
              <a:t>Impo</a:t>
            </a:r>
            <a:r>
              <a:rPr lang="en-US" sz="3200" spc="160" dirty="0">
                <a:latin typeface="Trebuchet MS"/>
                <a:cs typeface="Trebuchet MS"/>
              </a:rPr>
              <a:t>rt</a:t>
            </a:r>
            <a:r>
              <a:rPr lang="en-US" sz="3200" spc="160" dirty="0">
                <a:latin typeface="Microsoft Sans Serif"/>
                <a:cs typeface="Microsoft Sans Serif"/>
              </a:rPr>
              <a:t>ing</a:t>
            </a:r>
            <a:r>
              <a:rPr lang="en-US" sz="3200" spc="-35" dirty="0">
                <a:latin typeface="Microsoft Sans Serif"/>
                <a:cs typeface="Microsoft Sans Serif"/>
              </a:rPr>
              <a:t> </a:t>
            </a:r>
            <a:r>
              <a:rPr lang="en-US" sz="3200" spc="185" dirty="0">
                <a:latin typeface="Microsoft Sans Serif"/>
                <a:cs typeface="Microsoft Sans Serif"/>
              </a:rPr>
              <a:t>c</a:t>
            </a:r>
            <a:r>
              <a:rPr lang="en-US" sz="3200" spc="185" dirty="0">
                <a:latin typeface="Trebuchet MS"/>
                <a:cs typeface="Trebuchet MS"/>
              </a:rPr>
              <a:t>sv</a:t>
            </a:r>
            <a:r>
              <a:rPr lang="en-US" sz="3200" spc="-150" dirty="0">
                <a:latin typeface="Trebuchet MS"/>
                <a:cs typeface="Trebuchet MS"/>
              </a:rPr>
              <a:t> </a:t>
            </a:r>
            <a:r>
              <a:rPr lang="en-US" sz="3200" spc="200" dirty="0">
                <a:latin typeface="Microsoft Sans Serif"/>
                <a:cs typeface="Microsoft Sans Serif"/>
              </a:rPr>
              <a:t>file</a:t>
            </a:r>
            <a:r>
              <a:rPr lang="en-US" sz="3200" spc="-35" dirty="0">
                <a:latin typeface="Microsoft Sans Serif"/>
                <a:cs typeface="Microsoft Sans Serif"/>
              </a:rPr>
              <a:t> </a:t>
            </a:r>
            <a:r>
              <a:rPr lang="en-US" sz="3200" spc="145" dirty="0">
                <a:latin typeface="Microsoft Sans Serif"/>
                <a:cs typeface="Microsoft Sans Serif"/>
              </a:rPr>
              <a:t>and</a:t>
            </a:r>
            <a:r>
              <a:rPr lang="en-US" sz="3200" spc="-35" dirty="0">
                <a:latin typeface="Microsoft Sans Serif"/>
                <a:cs typeface="Microsoft Sans Serif"/>
              </a:rPr>
              <a:t> </a:t>
            </a:r>
            <a:r>
              <a:rPr lang="en-US" sz="3200" spc="90" dirty="0">
                <a:latin typeface="Microsoft Sans Serif"/>
                <a:cs typeface="Microsoft Sans Serif"/>
              </a:rPr>
              <a:t>e</a:t>
            </a:r>
            <a:r>
              <a:rPr lang="en-US" sz="3200" spc="90" dirty="0">
                <a:latin typeface="Trebuchet MS"/>
                <a:cs typeface="Trebuchet MS"/>
              </a:rPr>
              <a:t>xtr</a:t>
            </a:r>
            <a:r>
              <a:rPr lang="en-US" sz="3200" spc="90" dirty="0">
                <a:latin typeface="Microsoft Sans Serif"/>
                <a:cs typeface="Microsoft Sans Serif"/>
              </a:rPr>
              <a:t>ac</a:t>
            </a:r>
            <a:r>
              <a:rPr lang="en-US" sz="3200" spc="90" dirty="0">
                <a:latin typeface="Trebuchet MS"/>
                <a:cs typeface="Trebuchet MS"/>
              </a:rPr>
              <a:t>t</a:t>
            </a:r>
            <a:r>
              <a:rPr lang="en-US" sz="3200" spc="90" dirty="0">
                <a:latin typeface="Microsoft Sans Serif"/>
                <a:cs typeface="Microsoft Sans Serif"/>
              </a:rPr>
              <a:t>ing</a:t>
            </a:r>
            <a:r>
              <a:rPr lang="en-US" sz="3200" spc="-35" dirty="0">
                <a:latin typeface="Microsoft Sans Serif"/>
                <a:cs typeface="Microsoft Sans Serif"/>
              </a:rPr>
              <a:t> </a:t>
            </a:r>
            <a:r>
              <a:rPr lang="en-US" sz="3200" spc="65" dirty="0">
                <a:latin typeface="Microsoft Sans Serif"/>
                <a:cs typeface="Microsoft Sans Serif"/>
              </a:rPr>
              <a:t>da</a:t>
            </a:r>
            <a:r>
              <a:rPr lang="en-US" sz="3200" spc="65" dirty="0">
                <a:latin typeface="Trebuchet MS"/>
                <a:cs typeface="Trebuchet MS"/>
              </a:rPr>
              <a:t>t</a:t>
            </a:r>
            <a:r>
              <a:rPr lang="en-US" sz="3200" spc="65" dirty="0">
                <a:latin typeface="Microsoft Sans Serif"/>
                <a:cs typeface="Microsoft Sans Serif"/>
              </a:rPr>
              <a:t>a</a:t>
            </a:r>
            <a:endParaRPr lang="en-US" sz="3200" dirty="0">
              <a:latin typeface="Microsoft Sans Serif"/>
              <a:cs typeface="Microsoft Sans Serif"/>
            </a:endParaRPr>
          </a:p>
          <a:p>
            <a:endParaRPr lang="en-IN" dirty="0"/>
          </a:p>
        </p:txBody>
      </p:sp>
      <p:sp>
        <p:nvSpPr>
          <p:cNvPr id="4" name="Date Placeholder 3">
            <a:extLst>
              <a:ext uri="{FF2B5EF4-FFF2-40B4-BE49-F238E27FC236}">
                <a16:creationId xmlns:a16="http://schemas.microsoft.com/office/drawing/2014/main" id="{2B190303-758A-4C96-A67F-06B88F1C9F79}"/>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AAD88045-F1F7-42FC-93C9-B63EDE4FED3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55A330D-099C-4AA4-BBBA-466E9AF42B5F}"/>
              </a:ext>
            </a:extLst>
          </p:cNvPr>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object 6">
            <a:extLst>
              <a:ext uri="{FF2B5EF4-FFF2-40B4-BE49-F238E27FC236}">
                <a16:creationId xmlns:a16="http://schemas.microsoft.com/office/drawing/2014/main" id="{32ECE59F-072B-426F-BC45-2D2FD4EE626C}"/>
              </a:ext>
            </a:extLst>
          </p:cNvPr>
          <p:cNvPicPr/>
          <p:nvPr/>
        </p:nvPicPr>
        <p:blipFill>
          <a:blip r:embed="rId2" cstate="print"/>
          <a:stretch>
            <a:fillRect/>
          </a:stretch>
        </p:blipFill>
        <p:spPr>
          <a:xfrm>
            <a:off x="738266" y="2240280"/>
            <a:ext cx="10633121" cy="3711417"/>
          </a:xfrm>
          <a:prstGeom prst="rect">
            <a:avLst/>
          </a:prstGeom>
        </p:spPr>
      </p:pic>
    </p:spTree>
    <p:extLst>
      <p:ext uri="{BB962C8B-B14F-4D97-AF65-F5344CB8AC3E}">
        <p14:creationId xmlns:p14="http://schemas.microsoft.com/office/powerpoint/2010/main" val="117748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6307-7620-417B-A9F4-C99177374168}"/>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D80EEDEF-BBB8-4DC2-855C-F4C9FDA6B57F}"/>
              </a:ext>
            </a:extLst>
          </p:cNvPr>
          <p:cNvSpPr>
            <a:spLocks noGrp="1"/>
          </p:cNvSpPr>
          <p:nvPr>
            <p:ph idx="1"/>
          </p:nvPr>
        </p:nvSpPr>
        <p:spPr/>
        <p:txBody>
          <a:bodyPr/>
          <a:lstStyle/>
          <a:p>
            <a:r>
              <a:rPr lang="en-US" sz="3200" b="0" spc="145" dirty="0">
                <a:latin typeface="Microsoft Sans Serif"/>
                <a:cs typeface="Microsoft Sans Serif"/>
              </a:rPr>
              <a:t>Checking</a:t>
            </a:r>
            <a:r>
              <a:rPr lang="en-US" sz="3200" b="0" spc="-30" dirty="0">
                <a:latin typeface="Microsoft Sans Serif"/>
                <a:cs typeface="Microsoft Sans Serif"/>
              </a:rPr>
              <a:t> </a:t>
            </a:r>
            <a:r>
              <a:rPr lang="en-US" sz="3200" b="0" spc="65" dirty="0">
                <a:latin typeface="Microsoft Sans Serif"/>
                <a:cs typeface="Microsoft Sans Serif"/>
              </a:rPr>
              <a:t>da</a:t>
            </a:r>
            <a:r>
              <a:rPr lang="en-US" sz="3200" b="0" spc="65" dirty="0">
                <a:latin typeface="Trebuchet MS"/>
                <a:cs typeface="Trebuchet MS"/>
              </a:rPr>
              <a:t>t</a:t>
            </a:r>
            <a:r>
              <a:rPr lang="en-US" sz="3200" b="0" spc="65" dirty="0">
                <a:latin typeface="Microsoft Sans Serif"/>
                <a:cs typeface="Microsoft Sans Serif"/>
              </a:rPr>
              <a:t>a</a:t>
            </a:r>
            <a:r>
              <a:rPr lang="en-US" sz="3200" b="0" spc="-30" dirty="0">
                <a:latin typeface="Microsoft Sans Serif"/>
                <a:cs typeface="Microsoft Sans Serif"/>
              </a:rPr>
              <a:t> </a:t>
            </a:r>
            <a:r>
              <a:rPr lang="en-US" sz="3200" b="0" spc="150" dirty="0">
                <a:latin typeface="Trebuchet MS"/>
                <a:cs typeface="Trebuchet MS"/>
              </a:rPr>
              <a:t>ty</a:t>
            </a:r>
            <a:r>
              <a:rPr lang="en-US" sz="3200" b="0" spc="150" dirty="0">
                <a:latin typeface="Microsoft Sans Serif"/>
                <a:cs typeface="Microsoft Sans Serif"/>
              </a:rPr>
              <a:t>pe</a:t>
            </a:r>
            <a:r>
              <a:rPr lang="en-US" sz="3200" b="0" spc="150" dirty="0">
                <a:latin typeface="Trebuchet MS"/>
                <a:cs typeface="Trebuchet MS"/>
              </a:rPr>
              <a:t>s</a:t>
            </a:r>
            <a:r>
              <a:rPr lang="en-US" sz="3200" b="0" spc="-145" dirty="0">
                <a:latin typeface="Trebuchet MS"/>
                <a:cs typeface="Trebuchet MS"/>
              </a:rPr>
              <a:t> </a:t>
            </a:r>
            <a:r>
              <a:rPr lang="en-US" sz="3200" b="0" spc="225" dirty="0">
                <a:latin typeface="Microsoft Sans Serif"/>
                <a:cs typeface="Microsoft Sans Serif"/>
              </a:rPr>
              <a:t>of</a:t>
            </a:r>
            <a:r>
              <a:rPr lang="en-US" sz="3200" b="0" spc="-30" dirty="0">
                <a:latin typeface="Microsoft Sans Serif"/>
                <a:cs typeface="Microsoft Sans Serif"/>
              </a:rPr>
              <a:t> </a:t>
            </a:r>
            <a:r>
              <a:rPr lang="en-US" sz="3200" b="0" spc="150" dirty="0">
                <a:latin typeface="Trebuchet MS"/>
                <a:cs typeface="Trebuchet MS"/>
              </a:rPr>
              <a:t>v</a:t>
            </a:r>
            <a:r>
              <a:rPr lang="en-US" sz="3200" b="0" spc="150" dirty="0">
                <a:latin typeface="Microsoft Sans Serif"/>
                <a:cs typeface="Microsoft Sans Serif"/>
              </a:rPr>
              <a:t>a</a:t>
            </a:r>
            <a:r>
              <a:rPr lang="en-US" sz="3200" b="0" spc="150" dirty="0">
                <a:latin typeface="Trebuchet MS"/>
                <a:cs typeface="Trebuchet MS"/>
              </a:rPr>
              <a:t>r</a:t>
            </a:r>
            <a:r>
              <a:rPr lang="en-US" sz="3200" b="0" spc="150" dirty="0">
                <a:latin typeface="Microsoft Sans Serif"/>
                <a:cs typeface="Microsoft Sans Serif"/>
              </a:rPr>
              <a:t>iable</a:t>
            </a:r>
            <a:r>
              <a:rPr lang="en-US" sz="3200" b="0" spc="150" dirty="0">
                <a:latin typeface="Trebuchet MS"/>
                <a:cs typeface="Trebuchet MS"/>
              </a:rPr>
              <a:t>s</a:t>
            </a:r>
            <a:endParaRPr lang="en-IN" dirty="0"/>
          </a:p>
        </p:txBody>
      </p:sp>
      <p:sp>
        <p:nvSpPr>
          <p:cNvPr id="4" name="Date Placeholder 3">
            <a:extLst>
              <a:ext uri="{FF2B5EF4-FFF2-40B4-BE49-F238E27FC236}">
                <a16:creationId xmlns:a16="http://schemas.microsoft.com/office/drawing/2014/main" id="{C322F692-96CE-4DC5-9F34-182309C454E8}"/>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AE9E8B46-F4CE-44A2-90E2-AF15468376F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DDDC965-5A76-452B-A3D3-042EF0A765FC}"/>
              </a:ext>
            </a:extLst>
          </p:cNvPr>
          <p:cNvSpPr>
            <a:spLocks noGrp="1"/>
          </p:cNvSpPr>
          <p:nvPr>
            <p:ph type="sldNum" sz="quarter" idx="12"/>
          </p:nvPr>
        </p:nvSpPr>
        <p:spPr/>
        <p:txBody>
          <a:bodyPr/>
          <a:lstStyle/>
          <a:p>
            <a:fld id="{7B28076C-CE04-4A00-BFAA-A90EA8355859}" type="slidenum">
              <a:rPr lang="en-US" smtClean="0"/>
              <a:pPr/>
              <a:t>18</a:t>
            </a:fld>
            <a:endParaRPr lang="en-US"/>
          </a:p>
        </p:txBody>
      </p:sp>
      <p:pic>
        <p:nvPicPr>
          <p:cNvPr id="7" name="object 5">
            <a:extLst>
              <a:ext uri="{FF2B5EF4-FFF2-40B4-BE49-F238E27FC236}">
                <a16:creationId xmlns:a16="http://schemas.microsoft.com/office/drawing/2014/main" id="{5E3E5C0E-74E7-47F1-855F-D4BD72C76DA5}"/>
              </a:ext>
            </a:extLst>
          </p:cNvPr>
          <p:cNvPicPr/>
          <p:nvPr/>
        </p:nvPicPr>
        <p:blipFill>
          <a:blip r:embed="rId2" cstate="print"/>
          <a:stretch>
            <a:fillRect/>
          </a:stretch>
        </p:blipFill>
        <p:spPr>
          <a:xfrm>
            <a:off x="722216" y="2240280"/>
            <a:ext cx="10325541" cy="3766503"/>
          </a:xfrm>
          <a:prstGeom prst="rect">
            <a:avLst/>
          </a:prstGeom>
        </p:spPr>
      </p:pic>
    </p:spTree>
    <p:extLst>
      <p:ext uri="{BB962C8B-B14F-4D97-AF65-F5344CB8AC3E}">
        <p14:creationId xmlns:p14="http://schemas.microsoft.com/office/powerpoint/2010/main" val="328386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452B-30E0-4B6F-8F8B-A4249EBDE084}"/>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391403C7-52AE-41DD-AFDF-30459209983F}"/>
              </a:ext>
            </a:extLst>
          </p:cNvPr>
          <p:cNvSpPr>
            <a:spLocks noGrp="1"/>
          </p:cNvSpPr>
          <p:nvPr>
            <p:ph idx="1"/>
          </p:nvPr>
        </p:nvSpPr>
        <p:spPr>
          <a:xfrm>
            <a:off x="398587" y="1219201"/>
            <a:ext cx="11183813" cy="4906964"/>
          </a:xfrm>
        </p:spPr>
        <p:txBody>
          <a:bodyPr/>
          <a:lstStyle/>
          <a:p>
            <a:r>
              <a:rPr lang="en-US" sz="3200" spc="60" dirty="0">
                <a:latin typeface="Microsoft Sans Serif"/>
                <a:cs typeface="Microsoft Sans Serif"/>
              </a:rPr>
              <a:t>Sepa</a:t>
            </a:r>
            <a:r>
              <a:rPr lang="en-US" sz="3200" spc="60" dirty="0">
                <a:latin typeface="Trebuchet MS"/>
                <a:cs typeface="Trebuchet MS"/>
              </a:rPr>
              <a:t>r</a:t>
            </a:r>
            <a:r>
              <a:rPr lang="en-US" sz="3200" spc="60" dirty="0">
                <a:latin typeface="Microsoft Sans Serif"/>
                <a:cs typeface="Microsoft Sans Serif"/>
              </a:rPr>
              <a:t>a</a:t>
            </a:r>
            <a:r>
              <a:rPr lang="en-US" sz="3200" spc="60" dirty="0">
                <a:latin typeface="Trebuchet MS"/>
                <a:cs typeface="Trebuchet MS"/>
              </a:rPr>
              <a:t>t</a:t>
            </a:r>
            <a:r>
              <a:rPr lang="en-US" sz="3200" spc="60" dirty="0">
                <a:latin typeface="Microsoft Sans Serif"/>
                <a:cs typeface="Microsoft Sans Serif"/>
              </a:rPr>
              <a:t>ing</a:t>
            </a:r>
            <a:r>
              <a:rPr lang="en-US" sz="3200" spc="-35" dirty="0">
                <a:latin typeface="Microsoft Sans Serif"/>
                <a:cs typeface="Microsoft Sans Serif"/>
              </a:rPr>
              <a:t> </a:t>
            </a:r>
            <a:r>
              <a:rPr lang="en-US" sz="3200" spc="229" dirty="0">
                <a:latin typeface="Microsoft Sans Serif"/>
                <a:cs typeface="Microsoft Sans Serif"/>
              </a:rPr>
              <a:t>col</a:t>
            </a:r>
            <a:r>
              <a:rPr lang="en-US" sz="3200" spc="229" dirty="0">
                <a:latin typeface="Trebuchet MS"/>
                <a:cs typeface="Trebuchet MS"/>
              </a:rPr>
              <a:t>u</a:t>
            </a:r>
            <a:r>
              <a:rPr lang="en-US" sz="3200" spc="229" dirty="0">
                <a:latin typeface="Microsoft Sans Serif"/>
                <a:cs typeface="Microsoft Sans Serif"/>
              </a:rPr>
              <a:t>mn</a:t>
            </a:r>
            <a:r>
              <a:rPr lang="en-US" sz="3200" spc="229" dirty="0">
                <a:latin typeface="Trebuchet MS"/>
                <a:cs typeface="Trebuchet MS"/>
              </a:rPr>
              <a:t>s</a:t>
            </a:r>
            <a:r>
              <a:rPr lang="en-US" sz="3200" spc="-150" dirty="0">
                <a:latin typeface="Trebuchet MS"/>
                <a:cs typeface="Trebuchet MS"/>
              </a:rPr>
              <a:t> </a:t>
            </a:r>
            <a:r>
              <a:rPr lang="en-US" sz="3200" spc="145" dirty="0">
                <a:latin typeface="Trebuchet MS"/>
                <a:cs typeface="Trebuchet MS"/>
              </a:rPr>
              <a:t>w</a:t>
            </a:r>
            <a:r>
              <a:rPr lang="en-US" sz="3200" spc="145" dirty="0">
                <a:latin typeface="Microsoft Sans Serif"/>
                <a:cs typeface="Microsoft Sans Serif"/>
              </a:rPr>
              <a:t>i</a:t>
            </a:r>
            <a:r>
              <a:rPr lang="en-US" sz="3200" spc="145" dirty="0">
                <a:latin typeface="Trebuchet MS"/>
                <a:cs typeface="Trebuchet MS"/>
              </a:rPr>
              <a:t>t</a:t>
            </a:r>
            <a:r>
              <a:rPr lang="en-US" sz="3200" spc="145" dirty="0">
                <a:latin typeface="Microsoft Sans Serif"/>
                <a:cs typeface="Microsoft Sans Serif"/>
              </a:rPr>
              <a:t>h</a:t>
            </a:r>
            <a:r>
              <a:rPr lang="en-US" sz="3200" spc="-35" dirty="0">
                <a:latin typeface="Microsoft Sans Serif"/>
                <a:cs typeface="Microsoft Sans Serif"/>
              </a:rPr>
              <a:t> </a:t>
            </a:r>
            <a:r>
              <a:rPr lang="en-US" sz="3200" spc="80" dirty="0">
                <a:latin typeface="Microsoft Sans Serif"/>
                <a:cs typeface="Microsoft Sans Serif"/>
              </a:rPr>
              <a:t>ca</a:t>
            </a:r>
            <a:r>
              <a:rPr lang="en-US" sz="3200" spc="80" dirty="0">
                <a:latin typeface="Trebuchet MS"/>
                <a:cs typeface="Trebuchet MS"/>
              </a:rPr>
              <a:t>te</a:t>
            </a:r>
            <a:r>
              <a:rPr lang="en-US" sz="3200" spc="80" dirty="0">
                <a:latin typeface="Microsoft Sans Serif"/>
                <a:cs typeface="Microsoft Sans Serif"/>
              </a:rPr>
              <a:t>go</a:t>
            </a:r>
            <a:r>
              <a:rPr lang="en-US" sz="3200" spc="80" dirty="0">
                <a:latin typeface="Trebuchet MS"/>
                <a:cs typeface="Trebuchet MS"/>
              </a:rPr>
              <a:t>ry</a:t>
            </a:r>
            <a:r>
              <a:rPr lang="en-US" sz="3200" spc="-150" dirty="0">
                <a:latin typeface="Trebuchet MS"/>
                <a:cs typeface="Trebuchet MS"/>
              </a:rPr>
              <a:t> </a:t>
            </a:r>
            <a:r>
              <a:rPr lang="en-US" sz="3200" spc="65" dirty="0">
                <a:latin typeface="Microsoft Sans Serif"/>
                <a:cs typeface="Microsoft Sans Serif"/>
              </a:rPr>
              <a:t>da</a:t>
            </a:r>
            <a:r>
              <a:rPr lang="en-US" sz="3200" spc="65" dirty="0">
                <a:latin typeface="Trebuchet MS"/>
                <a:cs typeface="Trebuchet MS"/>
              </a:rPr>
              <a:t>t</a:t>
            </a:r>
            <a:r>
              <a:rPr lang="en-US" sz="3200" spc="65" dirty="0">
                <a:latin typeface="Microsoft Sans Serif"/>
                <a:cs typeface="Microsoft Sans Serif"/>
              </a:rPr>
              <a:t>a</a:t>
            </a:r>
            <a:r>
              <a:rPr lang="en-US" sz="3200" spc="-35" dirty="0">
                <a:latin typeface="Microsoft Sans Serif"/>
                <a:cs typeface="Microsoft Sans Serif"/>
              </a:rPr>
              <a:t> </a:t>
            </a:r>
            <a:r>
              <a:rPr lang="en-US" sz="3200" spc="120" dirty="0">
                <a:latin typeface="Trebuchet MS"/>
                <a:cs typeface="Trebuchet MS"/>
              </a:rPr>
              <a:t>ty</a:t>
            </a:r>
            <a:r>
              <a:rPr lang="en-US" sz="3200" spc="120" dirty="0">
                <a:latin typeface="Microsoft Sans Serif"/>
                <a:cs typeface="Microsoft Sans Serif"/>
              </a:rPr>
              <a:t>pe</a:t>
            </a:r>
            <a:endParaRPr lang="en-US" sz="3200" dirty="0">
              <a:latin typeface="Microsoft Sans Serif"/>
              <a:cs typeface="Microsoft Sans Serif"/>
            </a:endParaRPr>
          </a:p>
          <a:p>
            <a:endParaRPr lang="en-US" sz="3200" b="0" spc="60" dirty="0">
              <a:latin typeface="Microsoft Sans Serif"/>
              <a:cs typeface="Microsoft Sans Serif"/>
            </a:endParaRPr>
          </a:p>
          <a:p>
            <a:endParaRPr lang="en-US" spc="60" dirty="0">
              <a:latin typeface="Microsoft Sans Serif"/>
              <a:cs typeface="Microsoft Sans Serif"/>
            </a:endParaRPr>
          </a:p>
          <a:p>
            <a:endParaRPr lang="en-US" sz="3200" b="0" spc="60" dirty="0">
              <a:latin typeface="Microsoft Sans Serif"/>
              <a:cs typeface="Microsoft Sans Serif"/>
            </a:endParaRPr>
          </a:p>
          <a:p>
            <a:r>
              <a:rPr lang="en-US" sz="3200" b="0" spc="60" dirty="0">
                <a:latin typeface="Microsoft Sans Serif"/>
                <a:cs typeface="Microsoft Sans Serif"/>
              </a:rPr>
              <a:t>Sepa</a:t>
            </a:r>
            <a:r>
              <a:rPr lang="en-US" sz="3200" b="0" spc="60" dirty="0">
                <a:latin typeface="Trebuchet MS"/>
                <a:cs typeface="Trebuchet MS"/>
              </a:rPr>
              <a:t>r</a:t>
            </a:r>
            <a:r>
              <a:rPr lang="en-US" sz="3200" b="0" spc="60" dirty="0">
                <a:latin typeface="Microsoft Sans Serif"/>
                <a:cs typeface="Microsoft Sans Serif"/>
              </a:rPr>
              <a:t>a</a:t>
            </a:r>
            <a:r>
              <a:rPr lang="en-US" sz="3200" b="0" spc="60" dirty="0">
                <a:latin typeface="Trebuchet MS"/>
                <a:cs typeface="Trebuchet MS"/>
              </a:rPr>
              <a:t>t</a:t>
            </a:r>
            <a:r>
              <a:rPr lang="en-US" sz="3200" b="0" spc="60" dirty="0">
                <a:latin typeface="Microsoft Sans Serif"/>
                <a:cs typeface="Microsoft Sans Serif"/>
              </a:rPr>
              <a:t>ing</a:t>
            </a:r>
            <a:r>
              <a:rPr lang="en-US" sz="3200" b="0" spc="-40" dirty="0">
                <a:latin typeface="Microsoft Sans Serif"/>
                <a:cs typeface="Microsoft Sans Serif"/>
              </a:rPr>
              <a:t> </a:t>
            </a:r>
            <a:r>
              <a:rPr lang="en-US" sz="3200" b="0" spc="229" dirty="0">
                <a:latin typeface="Microsoft Sans Serif"/>
                <a:cs typeface="Microsoft Sans Serif"/>
              </a:rPr>
              <a:t>col</a:t>
            </a:r>
            <a:r>
              <a:rPr lang="en-US" sz="3200" b="0" spc="229" dirty="0">
                <a:latin typeface="Trebuchet MS"/>
                <a:cs typeface="Trebuchet MS"/>
              </a:rPr>
              <a:t>u</a:t>
            </a:r>
            <a:r>
              <a:rPr lang="en-US" sz="3200" b="0" spc="229" dirty="0">
                <a:latin typeface="Microsoft Sans Serif"/>
                <a:cs typeface="Microsoft Sans Serif"/>
              </a:rPr>
              <a:t>mn</a:t>
            </a:r>
            <a:r>
              <a:rPr lang="en-US" sz="3200" b="0" spc="229" dirty="0">
                <a:latin typeface="Trebuchet MS"/>
                <a:cs typeface="Trebuchet MS"/>
              </a:rPr>
              <a:t>s</a:t>
            </a:r>
            <a:r>
              <a:rPr lang="en-US" sz="3200" b="0" spc="-155" dirty="0">
                <a:latin typeface="Trebuchet MS"/>
                <a:cs typeface="Trebuchet MS"/>
              </a:rPr>
              <a:t> </a:t>
            </a:r>
            <a:r>
              <a:rPr lang="en-US" sz="3200" b="0" spc="145" dirty="0">
                <a:latin typeface="Trebuchet MS"/>
                <a:cs typeface="Trebuchet MS"/>
              </a:rPr>
              <a:t>w</a:t>
            </a:r>
            <a:r>
              <a:rPr lang="en-US" sz="3200" b="0" spc="145" dirty="0">
                <a:latin typeface="Microsoft Sans Serif"/>
                <a:cs typeface="Microsoft Sans Serif"/>
              </a:rPr>
              <a:t>i</a:t>
            </a:r>
            <a:r>
              <a:rPr lang="en-US" sz="3200" b="0" spc="145" dirty="0">
                <a:latin typeface="Trebuchet MS"/>
                <a:cs typeface="Trebuchet MS"/>
              </a:rPr>
              <a:t>t</a:t>
            </a:r>
            <a:r>
              <a:rPr lang="en-US" sz="3200" b="0" spc="145" dirty="0">
                <a:latin typeface="Microsoft Sans Serif"/>
                <a:cs typeface="Microsoft Sans Serif"/>
              </a:rPr>
              <a:t>h</a:t>
            </a:r>
            <a:r>
              <a:rPr lang="en-US" sz="3200" b="0" spc="-40" dirty="0">
                <a:latin typeface="Microsoft Sans Serif"/>
                <a:cs typeface="Microsoft Sans Serif"/>
              </a:rPr>
              <a:t> </a:t>
            </a:r>
            <a:r>
              <a:rPr lang="en-US" sz="3200" b="0" spc="175" dirty="0">
                <a:latin typeface="Microsoft Sans Serif"/>
                <a:cs typeface="Microsoft Sans Serif"/>
              </a:rPr>
              <a:t>n</a:t>
            </a:r>
            <a:r>
              <a:rPr lang="en-US" sz="3200" b="0" spc="175" dirty="0">
                <a:latin typeface="Trebuchet MS"/>
                <a:cs typeface="Trebuchet MS"/>
              </a:rPr>
              <a:t>u</a:t>
            </a:r>
            <a:r>
              <a:rPr lang="en-US" sz="3200" b="0" spc="175" dirty="0">
                <a:latin typeface="Microsoft Sans Serif"/>
                <a:cs typeface="Microsoft Sans Serif"/>
              </a:rPr>
              <a:t>me</a:t>
            </a:r>
            <a:r>
              <a:rPr lang="en-US" sz="3200" b="0" spc="175" dirty="0">
                <a:latin typeface="Trebuchet MS"/>
                <a:cs typeface="Trebuchet MS"/>
              </a:rPr>
              <a:t>r</a:t>
            </a:r>
            <a:r>
              <a:rPr lang="en-US" sz="3200" b="0" spc="175" dirty="0">
                <a:latin typeface="Microsoft Sans Serif"/>
                <a:cs typeface="Microsoft Sans Serif"/>
              </a:rPr>
              <a:t>ical</a:t>
            </a:r>
            <a:r>
              <a:rPr lang="en-US" sz="3200" b="0" spc="-40" dirty="0">
                <a:latin typeface="Microsoft Sans Serif"/>
                <a:cs typeface="Microsoft Sans Serif"/>
              </a:rPr>
              <a:t> </a:t>
            </a:r>
            <a:r>
              <a:rPr lang="en-US" sz="3200" b="0" spc="65" dirty="0">
                <a:latin typeface="Microsoft Sans Serif"/>
                <a:cs typeface="Microsoft Sans Serif"/>
              </a:rPr>
              <a:t>da</a:t>
            </a:r>
            <a:r>
              <a:rPr lang="en-US" sz="3200" b="0" spc="65" dirty="0">
                <a:latin typeface="Trebuchet MS"/>
                <a:cs typeface="Trebuchet MS"/>
              </a:rPr>
              <a:t>t</a:t>
            </a:r>
            <a:r>
              <a:rPr lang="en-US" sz="3200" b="0" spc="65" dirty="0">
                <a:latin typeface="Microsoft Sans Serif"/>
                <a:cs typeface="Microsoft Sans Serif"/>
              </a:rPr>
              <a:t>a</a:t>
            </a:r>
            <a:r>
              <a:rPr lang="en-US" sz="3200" b="0" spc="-35" dirty="0">
                <a:latin typeface="Microsoft Sans Serif"/>
                <a:cs typeface="Microsoft Sans Serif"/>
              </a:rPr>
              <a:t> </a:t>
            </a:r>
            <a:r>
              <a:rPr lang="en-US" sz="3200" b="0" spc="120" dirty="0">
                <a:latin typeface="Trebuchet MS"/>
                <a:cs typeface="Trebuchet MS"/>
              </a:rPr>
              <a:t>ty</a:t>
            </a:r>
            <a:r>
              <a:rPr lang="en-US" sz="3200" b="0" spc="120" dirty="0">
                <a:latin typeface="Microsoft Sans Serif"/>
                <a:cs typeface="Microsoft Sans Serif"/>
              </a:rPr>
              <a:t>pe</a:t>
            </a:r>
            <a:endParaRPr lang="en-IN" dirty="0"/>
          </a:p>
        </p:txBody>
      </p:sp>
      <p:sp>
        <p:nvSpPr>
          <p:cNvPr id="4" name="Date Placeholder 3">
            <a:extLst>
              <a:ext uri="{FF2B5EF4-FFF2-40B4-BE49-F238E27FC236}">
                <a16:creationId xmlns:a16="http://schemas.microsoft.com/office/drawing/2014/main" id="{8480C6F1-C959-4969-A5C0-233CDE122FEB}"/>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3C22DA4D-FF5A-494F-B2F3-5E10A5CE403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391EE6A-E3BF-4696-A023-5D3FB677EEF5}"/>
              </a:ext>
            </a:extLst>
          </p:cNvPr>
          <p:cNvSpPr>
            <a:spLocks noGrp="1"/>
          </p:cNvSpPr>
          <p:nvPr>
            <p:ph type="sldNum" sz="quarter" idx="12"/>
          </p:nvPr>
        </p:nvSpPr>
        <p:spPr/>
        <p:txBody>
          <a:bodyPr/>
          <a:lstStyle/>
          <a:p>
            <a:fld id="{7B28076C-CE04-4A00-BFAA-A90EA8355859}" type="slidenum">
              <a:rPr lang="en-US" smtClean="0"/>
              <a:pPr/>
              <a:t>19</a:t>
            </a:fld>
            <a:endParaRPr lang="en-US"/>
          </a:p>
        </p:txBody>
      </p:sp>
      <p:pic>
        <p:nvPicPr>
          <p:cNvPr id="7" name="object 6">
            <a:extLst>
              <a:ext uri="{FF2B5EF4-FFF2-40B4-BE49-F238E27FC236}">
                <a16:creationId xmlns:a16="http://schemas.microsoft.com/office/drawing/2014/main" id="{3D70DE56-C0F1-4116-B871-FCCF8F196E38}"/>
              </a:ext>
            </a:extLst>
          </p:cNvPr>
          <p:cNvPicPr/>
          <p:nvPr/>
        </p:nvPicPr>
        <p:blipFill>
          <a:blip r:embed="rId2" cstate="print"/>
          <a:stretch>
            <a:fillRect/>
          </a:stretch>
        </p:blipFill>
        <p:spPr>
          <a:xfrm>
            <a:off x="955040" y="2103120"/>
            <a:ext cx="9956800" cy="1400257"/>
          </a:xfrm>
          <a:prstGeom prst="rect">
            <a:avLst/>
          </a:prstGeom>
        </p:spPr>
      </p:pic>
      <p:pic>
        <p:nvPicPr>
          <p:cNvPr id="8" name="object 5">
            <a:extLst>
              <a:ext uri="{FF2B5EF4-FFF2-40B4-BE49-F238E27FC236}">
                <a16:creationId xmlns:a16="http://schemas.microsoft.com/office/drawing/2014/main" id="{6E46DF9F-C7B3-4223-BAF7-8D6F1F13EDE5}"/>
              </a:ext>
            </a:extLst>
          </p:cNvPr>
          <p:cNvPicPr/>
          <p:nvPr/>
        </p:nvPicPr>
        <p:blipFill>
          <a:blip r:embed="rId3" cstate="print"/>
          <a:stretch>
            <a:fillRect/>
          </a:stretch>
        </p:blipFill>
        <p:spPr>
          <a:xfrm>
            <a:off x="725266" y="4382462"/>
            <a:ext cx="10416347" cy="1515103"/>
          </a:xfrm>
          <a:prstGeom prst="rect">
            <a:avLst/>
          </a:prstGeom>
        </p:spPr>
      </p:pic>
    </p:spTree>
    <p:extLst>
      <p:ext uri="{BB962C8B-B14F-4D97-AF65-F5344CB8AC3E}">
        <p14:creationId xmlns:p14="http://schemas.microsoft.com/office/powerpoint/2010/main" val="133194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79" y="136524"/>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375479" y="1138335"/>
            <a:ext cx="10902121" cy="5583141"/>
          </a:xfrm>
        </p:spPr>
        <p:txBody>
          <a:bodyPr>
            <a:normAutofit lnSpcReduction="10000"/>
          </a:bodyPr>
          <a:lstStyle/>
          <a:p>
            <a:pPr algn="just" fontAlgn="t">
              <a:lnSpc>
                <a:spcPct val="150000"/>
              </a:lnSpc>
            </a:pPr>
            <a:r>
              <a:rPr lang="en-IN" sz="2000" b="1" spc="125" dirty="0">
                <a:latin typeface="+mj-lt"/>
                <a:ea typeface="Noto Sans" panose="020B0502040504020204" pitchFamily="34" charset="0"/>
                <a:cs typeface="Noto Sans" panose="020B0502040504020204" pitchFamily="34" charset="0"/>
              </a:rPr>
              <a:t>Course </a:t>
            </a:r>
            <a:r>
              <a:rPr lang="en-IN" sz="2000" b="1" dirty="0">
                <a:effectLst/>
                <a:latin typeface="+mj-lt"/>
                <a:ea typeface="Noto Sans" panose="020B0502040504020204" pitchFamily="34" charset="0"/>
                <a:cs typeface="Noto Sans" panose="020B0502040504020204" pitchFamily="34" charset="0"/>
              </a:rPr>
              <a:t>certificate</a:t>
            </a:r>
            <a:endParaRPr lang="en-IN" sz="2000" b="1" spc="160" dirty="0">
              <a:effectLst/>
              <a:latin typeface="+mj-lt"/>
              <a:ea typeface="Noto Sans" panose="020B0502040504020204" pitchFamily="34" charset="0"/>
              <a:cs typeface="Noto Sans" panose="020B0502040504020204" pitchFamily="34" charset="0"/>
            </a:endParaRPr>
          </a:p>
          <a:p>
            <a:pPr algn="just" fontAlgn="t">
              <a:lnSpc>
                <a:spcPct val="150000"/>
              </a:lnSpc>
            </a:pPr>
            <a:r>
              <a:rPr lang="en-IN" sz="2000" b="1" spc="125" dirty="0">
                <a:latin typeface="+mj-lt"/>
                <a:ea typeface="Noto Sans" panose="020B0502040504020204" pitchFamily="34" charset="0"/>
                <a:cs typeface="Noto Sans" panose="020B0502040504020204" pitchFamily="34" charset="0"/>
              </a:rPr>
              <a:t>Introduction  </a:t>
            </a:r>
          </a:p>
          <a:p>
            <a:pPr algn="just" fontAlgn="t">
              <a:lnSpc>
                <a:spcPct val="150000"/>
              </a:lnSpc>
            </a:pPr>
            <a:r>
              <a:rPr lang="en-IN" sz="2000" b="1" spc="140" dirty="0">
                <a:latin typeface="+mj-lt"/>
                <a:ea typeface="Noto Sans" panose="020B0502040504020204" pitchFamily="34" charset="0"/>
                <a:cs typeface="Noto Sans" panose="020B0502040504020204" pitchFamily="34" charset="0"/>
              </a:rPr>
              <a:t>Objective</a:t>
            </a:r>
            <a:endParaRPr lang="en-IN" sz="2000" dirty="0">
              <a:latin typeface="+mj-lt"/>
              <a:ea typeface="Noto Sans" panose="020B0502040504020204" pitchFamily="34" charset="0"/>
              <a:cs typeface="Noto Sans" panose="020B0502040504020204" pitchFamily="34" charset="0"/>
            </a:endParaRPr>
          </a:p>
          <a:p>
            <a:pPr algn="just" fontAlgn="t">
              <a:lnSpc>
                <a:spcPct val="150000"/>
              </a:lnSpc>
            </a:pPr>
            <a:r>
              <a:rPr lang="en-IN" sz="2000" b="1" spc="114" dirty="0">
                <a:latin typeface="+mj-lt"/>
                <a:ea typeface="Noto Sans" panose="020B0502040504020204" pitchFamily="34" charset="0"/>
                <a:cs typeface="Noto Sans" panose="020B0502040504020204" pitchFamily="34" charset="0"/>
              </a:rPr>
              <a:t>Data </a:t>
            </a:r>
            <a:r>
              <a:rPr lang="en-IN" sz="2000" b="1" spc="140" dirty="0">
                <a:latin typeface="+mj-lt"/>
                <a:cs typeface="Noto Sans"/>
              </a:rPr>
              <a:t>Set</a:t>
            </a:r>
          </a:p>
          <a:p>
            <a:pPr algn="just" fontAlgn="t">
              <a:lnSpc>
                <a:spcPct val="150000"/>
              </a:lnSpc>
            </a:pPr>
            <a:r>
              <a:rPr lang="en-IN" sz="2000" b="1" spc="130" dirty="0">
                <a:latin typeface="+mj-lt"/>
                <a:cs typeface="Noto Sans"/>
              </a:rPr>
              <a:t>Algorithm</a:t>
            </a:r>
          </a:p>
          <a:p>
            <a:pPr algn="just" fontAlgn="t">
              <a:lnSpc>
                <a:spcPct val="150000"/>
              </a:lnSpc>
            </a:pPr>
            <a:r>
              <a:rPr lang="en-IN" sz="2000" b="1" spc="110" dirty="0">
                <a:latin typeface="+mj-lt"/>
                <a:cs typeface="Noto Sans"/>
              </a:rPr>
              <a:t>Ideation Map </a:t>
            </a:r>
            <a:endParaRPr lang="en-IN" sz="2000" dirty="0">
              <a:latin typeface="+mj-lt"/>
              <a:cs typeface="Noto Sans"/>
            </a:endParaRPr>
          </a:p>
          <a:p>
            <a:pPr algn="just" fontAlgn="t">
              <a:lnSpc>
                <a:spcPct val="150000"/>
              </a:lnSpc>
            </a:pPr>
            <a:r>
              <a:rPr lang="en-IN" sz="2000" b="1" spc="120" dirty="0">
                <a:latin typeface="+mj-lt"/>
                <a:cs typeface="Noto Sans"/>
              </a:rPr>
              <a:t>Methodology </a:t>
            </a:r>
            <a:r>
              <a:rPr lang="en-IN" sz="2000" b="1" spc="85" dirty="0">
                <a:latin typeface="+mj-lt"/>
                <a:cs typeface="Noto Sans"/>
              </a:rPr>
              <a:t>&amp; </a:t>
            </a:r>
            <a:r>
              <a:rPr lang="en-IN" sz="2000" b="1" spc="135" dirty="0">
                <a:latin typeface="+mj-lt"/>
                <a:cs typeface="Noto Sans"/>
              </a:rPr>
              <a:t>project </a:t>
            </a:r>
            <a:r>
              <a:rPr lang="en-IN" sz="2000" b="1" spc="145" dirty="0">
                <a:latin typeface="+mj-lt"/>
                <a:cs typeface="Noto Sans"/>
              </a:rPr>
              <a:t>implementation  </a:t>
            </a:r>
          </a:p>
          <a:p>
            <a:pPr algn="just" fontAlgn="t">
              <a:lnSpc>
                <a:spcPct val="150000"/>
              </a:lnSpc>
            </a:pPr>
            <a:r>
              <a:rPr lang="en-IN" sz="2000" b="1" spc="130" dirty="0">
                <a:latin typeface="+mj-lt"/>
                <a:cs typeface="Noto Sans"/>
              </a:rPr>
              <a:t>Modules </a:t>
            </a:r>
            <a:r>
              <a:rPr lang="en-IN" sz="2000" b="1" spc="145" dirty="0">
                <a:latin typeface="+mj-lt"/>
                <a:cs typeface="Noto Sans"/>
              </a:rPr>
              <a:t>implementation</a:t>
            </a:r>
            <a:endParaRPr lang="en-IN" sz="2000" dirty="0">
              <a:latin typeface="+mj-lt"/>
              <a:cs typeface="Noto Sans"/>
            </a:endParaRPr>
          </a:p>
          <a:p>
            <a:pPr algn="just" fontAlgn="t">
              <a:lnSpc>
                <a:spcPct val="150000"/>
              </a:lnSpc>
            </a:pPr>
            <a:r>
              <a:rPr lang="en-IN" sz="2000" b="1" spc="160" dirty="0">
                <a:latin typeface="+mj-lt"/>
                <a:cs typeface="Noto Sans"/>
              </a:rPr>
              <a:t>Results</a:t>
            </a:r>
          </a:p>
          <a:p>
            <a:pPr algn="just" fontAlgn="t">
              <a:lnSpc>
                <a:spcPct val="150000"/>
              </a:lnSpc>
            </a:pPr>
            <a:r>
              <a:rPr lang="en-IN" sz="2000" b="1" spc="135" dirty="0">
                <a:latin typeface="+mj-lt"/>
                <a:cs typeface="Noto Sans"/>
              </a:rPr>
              <a:t>Conclusion</a:t>
            </a:r>
          </a:p>
          <a:p>
            <a:pPr algn="just" fontAlgn="t">
              <a:lnSpc>
                <a:spcPct val="150000"/>
              </a:lnSpc>
            </a:pPr>
            <a:r>
              <a:rPr lang="en-US" sz="2000" b="1" dirty="0">
                <a:latin typeface="+mj-lt"/>
                <a:ea typeface="Noto Sans" panose="020B0502040504020204" pitchFamily="34" charset="0"/>
                <a:cs typeface="Noto Sans" panose="020B0502040504020204" pitchFamily="34" charset="0"/>
              </a:rPr>
              <a:t>References</a:t>
            </a:r>
          </a:p>
        </p:txBody>
      </p:sp>
      <p:sp>
        <p:nvSpPr>
          <p:cNvPr id="4" name="Date Placeholder 3"/>
          <p:cNvSpPr>
            <a:spLocks noGrp="1"/>
          </p:cNvSpPr>
          <p:nvPr>
            <p:ph type="dt" sz="half" idx="10"/>
          </p:nvPr>
        </p:nvSpPr>
        <p:spPr/>
        <p:txBody>
          <a:bodyPr/>
          <a:lstStyle/>
          <a:p>
            <a:fld id="{DBA50EAB-41BE-44C5-8B3C-E8577D7CCC37}" type="datetime3">
              <a:rPr lang="en-US">
                <a:solidFill>
                  <a:prstClr val="black">
                    <a:tint val="75000"/>
                  </a:prstClr>
                </a:solidFill>
                <a:latin typeface="Calibri"/>
              </a:rPr>
              <a:pPr/>
              <a:t>13 November 2021</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r>
              <a:rPr lang="en-US">
                <a:solidFill>
                  <a:prstClr val="black">
                    <a:tint val="75000"/>
                  </a:prstClr>
                </a:solidFill>
                <a:latin typeface="Calibri"/>
              </a:rPr>
              <a:t>Department of CSE</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C0EC1BDC-9B67-430D-970A-E36C75175141}" type="slidenum">
              <a:rPr lang="en-US">
                <a:solidFill>
                  <a:prstClr val="black">
                    <a:tint val="75000"/>
                  </a:prstClr>
                </a:solidFill>
                <a:latin typeface="Calibri"/>
              </a:rPr>
              <a:pPr/>
              <a:t>2</a:t>
            </a:fld>
            <a:endParaRPr lang="en-US">
              <a:solidFill>
                <a:prstClr val="black">
                  <a:tint val="75000"/>
                </a:prstClr>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A4BD-2AE8-47EA-8417-60FFF6933110}"/>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A2D847C1-6727-4D84-8A20-1DECA4348D54}"/>
              </a:ext>
            </a:extLst>
          </p:cNvPr>
          <p:cNvSpPr>
            <a:spLocks noGrp="1"/>
          </p:cNvSpPr>
          <p:nvPr>
            <p:ph idx="1"/>
          </p:nvPr>
        </p:nvSpPr>
        <p:spPr/>
        <p:txBody>
          <a:bodyPr/>
          <a:lstStyle/>
          <a:p>
            <a:r>
              <a:rPr lang="en-IN" sz="3200" spc="120" dirty="0">
                <a:latin typeface="Microsoft Sans Serif"/>
                <a:cs typeface="Microsoft Sans Serif"/>
              </a:rPr>
              <a:t>Con</a:t>
            </a:r>
            <a:r>
              <a:rPr lang="en-IN" sz="3200" spc="120" dirty="0">
                <a:latin typeface="Trebuchet MS"/>
                <a:cs typeface="Trebuchet MS"/>
              </a:rPr>
              <a:t>v</a:t>
            </a:r>
            <a:r>
              <a:rPr lang="en-IN" sz="3200" spc="120" dirty="0">
                <a:latin typeface="Microsoft Sans Serif"/>
                <a:cs typeface="Microsoft Sans Serif"/>
              </a:rPr>
              <a:t>e</a:t>
            </a:r>
            <a:r>
              <a:rPr lang="en-IN" sz="3200" spc="120" dirty="0">
                <a:latin typeface="Trebuchet MS"/>
                <a:cs typeface="Trebuchet MS"/>
              </a:rPr>
              <a:t>rt</a:t>
            </a:r>
            <a:r>
              <a:rPr lang="en-IN" sz="3200" spc="120" dirty="0">
                <a:latin typeface="Microsoft Sans Serif"/>
                <a:cs typeface="Microsoft Sans Serif"/>
              </a:rPr>
              <a:t>ing</a:t>
            </a:r>
            <a:r>
              <a:rPr lang="en-IN" sz="3200" spc="-10" dirty="0">
                <a:latin typeface="Microsoft Sans Serif"/>
                <a:cs typeface="Microsoft Sans Serif"/>
              </a:rPr>
              <a:t> </a:t>
            </a:r>
            <a:r>
              <a:rPr lang="en-IN" sz="3200" spc="90" dirty="0">
                <a:latin typeface="Microsoft Sans Serif"/>
                <a:cs typeface="Microsoft Sans Serif"/>
              </a:rPr>
              <a:t>ca</a:t>
            </a:r>
            <a:r>
              <a:rPr lang="en-IN" sz="3200" spc="90" dirty="0">
                <a:latin typeface="Trebuchet MS"/>
                <a:cs typeface="Trebuchet MS"/>
              </a:rPr>
              <a:t>t</a:t>
            </a:r>
            <a:r>
              <a:rPr lang="en-IN" sz="3200" spc="90" dirty="0">
                <a:latin typeface="Microsoft Sans Serif"/>
                <a:cs typeface="Microsoft Sans Serif"/>
              </a:rPr>
              <a:t>ego</a:t>
            </a:r>
            <a:r>
              <a:rPr lang="en-IN" sz="3200" spc="90" dirty="0">
                <a:latin typeface="Trebuchet MS"/>
                <a:cs typeface="Trebuchet MS"/>
              </a:rPr>
              <a:t>r</a:t>
            </a:r>
            <a:r>
              <a:rPr lang="en-IN" sz="3200" spc="90" dirty="0">
                <a:latin typeface="Microsoft Sans Serif"/>
                <a:cs typeface="Microsoft Sans Serif"/>
              </a:rPr>
              <a:t>ical</a:t>
            </a:r>
            <a:r>
              <a:rPr lang="en-IN" sz="3200" spc="-5" dirty="0">
                <a:latin typeface="Microsoft Sans Serif"/>
                <a:cs typeface="Microsoft Sans Serif"/>
              </a:rPr>
              <a:t> to </a:t>
            </a:r>
            <a:r>
              <a:rPr lang="en-IN" sz="3200" spc="65" dirty="0">
                <a:latin typeface="Microsoft Sans Serif"/>
                <a:cs typeface="Microsoft Sans Serif"/>
              </a:rPr>
              <a:t>da</a:t>
            </a:r>
            <a:r>
              <a:rPr lang="en-IN" sz="3200" spc="65" dirty="0">
                <a:latin typeface="Trebuchet MS"/>
                <a:cs typeface="Trebuchet MS"/>
              </a:rPr>
              <a:t>t</a:t>
            </a:r>
            <a:r>
              <a:rPr lang="en-IN" sz="3200" spc="65" dirty="0">
                <a:latin typeface="Microsoft Sans Serif"/>
                <a:cs typeface="Microsoft Sans Serif"/>
              </a:rPr>
              <a:t>a </a:t>
            </a:r>
            <a:r>
              <a:rPr lang="en-IN" sz="3200" spc="175" dirty="0">
                <a:latin typeface="Microsoft Sans Serif"/>
                <a:cs typeface="Microsoft Sans Serif"/>
              </a:rPr>
              <a:t>n</a:t>
            </a:r>
            <a:r>
              <a:rPr lang="en-IN" sz="3200" spc="175" dirty="0">
                <a:latin typeface="Trebuchet MS"/>
                <a:cs typeface="Trebuchet MS"/>
              </a:rPr>
              <a:t>u</a:t>
            </a:r>
            <a:r>
              <a:rPr lang="en-IN" sz="3200" spc="175" dirty="0">
                <a:latin typeface="Microsoft Sans Serif"/>
                <a:cs typeface="Microsoft Sans Serif"/>
              </a:rPr>
              <a:t>me</a:t>
            </a:r>
            <a:r>
              <a:rPr lang="en-IN" sz="3200" spc="175" dirty="0">
                <a:latin typeface="Trebuchet MS"/>
                <a:cs typeface="Trebuchet MS"/>
              </a:rPr>
              <a:t>r</a:t>
            </a:r>
            <a:r>
              <a:rPr lang="en-IN" sz="3200" spc="175" dirty="0">
                <a:latin typeface="Microsoft Sans Serif"/>
                <a:cs typeface="Microsoft Sans Serif"/>
              </a:rPr>
              <a:t>ical</a:t>
            </a:r>
            <a:r>
              <a:rPr lang="en-IN" sz="3200" spc="-100" dirty="0">
                <a:latin typeface="Microsoft Sans Serif"/>
                <a:cs typeface="Microsoft Sans Serif"/>
              </a:rPr>
              <a:t> </a:t>
            </a:r>
            <a:r>
              <a:rPr lang="en-IN" sz="3200" spc="65" dirty="0">
                <a:latin typeface="Microsoft Sans Serif"/>
                <a:cs typeface="Microsoft Sans Serif"/>
              </a:rPr>
              <a:t>da</a:t>
            </a:r>
            <a:r>
              <a:rPr lang="en-IN" sz="3200" spc="65" dirty="0">
                <a:latin typeface="Trebuchet MS"/>
                <a:cs typeface="Trebuchet MS"/>
              </a:rPr>
              <a:t>t</a:t>
            </a:r>
            <a:r>
              <a:rPr lang="en-IN" sz="3200" spc="65" dirty="0">
                <a:latin typeface="Microsoft Sans Serif"/>
                <a:cs typeface="Microsoft Sans Serif"/>
              </a:rPr>
              <a:t>a</a:t>
            </a:r>
            <a:endParaRPr lang="en-IN" sz="3200" dirty="0">
              <a:latin typeface="Microsoft Sans Serif"/>
              <a:cs typeface="Microsoft Sans Serif"/>
            </a:endParaRPr>
          </a:p>
          <a:p>
            <a:endParaRPr lang="en-IN" dirty="0"/>
          </a:p>
        </p:txBody>
      </p:sp>
      <p:sp>
        <p:nvSpPr>
          <p:cNvPr id="4" name="Date Placeholder 3">
            <a:extLst>
              <a:ext uri="{FF2B5EF4-FFF2-40B4-BE49-F238E27FC236}">
                <a16:creationId xmlns:a16="http://schemas.microsoft.com/office/drawing/2014/main" id="{3C7D7691-87CD-4446-AD33-108F8C6147C7}"/>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577AB962-B019-4927-992F-0B4E0BA1173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20C4EC9-6027-4E04-972A-D838C07320D5}"/>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7" name="object 6">
            <a:extLst>
              <a:ext uri="{FF2B5EF4-FFF2-40B4-BE49-F238E27FC236}">
                <a16:creationId xmlns:a16="http://schemas.microsoft.com/office/drawing/2014/main" id="{986D470B-F5F9-42E8-B9EA-E1111F947813}"/>
              </a:ext>
            </a:extLst>
          </p:cNvPr>
          <p:cNvPicPr/>
          <p:nvPr/>
        </p:nvPicPr>
        <p:blipFill>
          <a:blip r:embed="rId2" cstate="print"/>
          <a:stretch>
            <a:fillRect/>
          </a:stretch>
        </p:blipFill>
        <p:spPr>
          <a:xfrm>
            <a:off x="715106" y="2635093"/>
            <a:ext cx="10761787" cy="3232307"/>
          </a:xfrm>
          <a:prstGeom prst="rect">
            <a:avLst/>
          </a:prstGeom>
        </p:spPr>
      </p:pic>
    </p:spTree>
    <p:extLst>
      <p:ext uri="{BB962C8B-B14F-4D97-AF65-F5344CB8AC3E}">
        <p14:creationId xmlns:p14="http://schemas.microsoft.com/office/powerpoint/2010/main" val="414826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FEC4-940F-4A9E-992B-C7C558B45288}"/>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0280B719-9D6B-43FD-BD06-8B141ECA03F4}"/>
              </a:ext>
            </a:extLst>
          </p:cNvPr>
          <p:cNvSpPr>
            <a:spLocks noGrp="1"/>
          </p:cNvSpPr>
          <p:nvPr>
            <p:ph idx="1"/>
          </p:nvPr>
        </p:nvSpPr>
        <p:spPr/>
        <p:txBody>
          <a:bodyPr/>
          <a:lstStyle/>
          <a:p>
            <a:r>
              <a:rPr lang="en-IN" sz="3200" b="0" spc="120" dirty="0">
                <a:latin typeface="Microsoft Sans Serif"/>
                <a:cs typeface="Microsoft Sans Serif"/>
              </a:rPr>
              <a:t>Con</a:t>
            </a:r>
            <a:r>
              <a:rPr lang="en-IN" sz="3200" b="0" spc="120" dirty="0">
                <a:latin typeface="Trebuchet MS"/>
                <a:cs typeface="Trebuchet MS"/>
              </a:rPr>
              <a:t>v</a:t>
            </a:r>
            <a:r>
              <a:rPr lang="en-IN" sz="3200" b="0" spc="120" dirty="0">
                <a:latin typeface="Microsoft Sans Serif"/>
                <a:cs typeface="Microsoft Sans Serif"/>
              </a:rPr>
              <a:t>e</a:t>
            </a:r>
            <a:r>
              <a:rPr lang="en-IN" sz="3200" b="0" spc="120" dirty="0">
                <a:latin typeface="Trebuchet MS"/>
                <a:cs typeface="Trebuchet MS"/>
              </a:rPr>
              <a:t>rt</a:t>
            </a:r>
            <a:r>
              <a:rPr lang="en-IN" sz="3200" b="0" spc="120" dirty="0">
                <a:latin typeface="Microsoft Sans Serif"/>
                <a:cs typeface="Microsoft Sans Serif"/>
              </a:rPr>
              <a:t>ing</a:t>
            </a:r>
            <a:r>
              <a:rPr lang="en-IN" sz="3200" b="0" spc="-10" dirty="0">
                <a:latin typeface="Microsoft Sans Serif"/>
                <a:cs typeface="Microsoft Sans Serif"/>
              </a:rPr>
              <a:t> </a:t>
            </a:r>
            <a:r>
              <a:rPr lang="en-IN" sz="3200" b="0" spc="90" dirty="0">
                <a:latin typeface="Microsoft Sans Serif"/>
                <a:cs typeface="Microsoft Sans Serif"/>
              </a:rPr>
              <a:t>ca</a:t>
            </a:r>
            <a:r>
              <a:rPr lang="en-IN" sz="3200" b="0" spc="90" dirty="0">
                <a:latin typeface="Trebuchet MS"/>
                <a:cs typeface="Trebuchet MS"/>
              </a:rPr>
              <a:t>t</a:t>
            </a:r>
            <a:r>
              <a:rPr lang="en-IN" sz="3200" b="0" spc="90" dirty="0">
                <a:latin typeface="Microsoft Sans Serif"/>
                <a:cs typeface="Microsoft Sans Serif"/>
              </a:rPr>
              <a:t>ego</a:t>
            </a:r>
            <a:r>
              <a:rPr lang="en-IN" sz="3200" b="0" spc="90" dirty="0">
                <a:latin typeface="Trebuchet MS"/>
                <a:cs typeface="Trebuchet MS"/>
              </a:rPr>
              <a:t>r</a:t>
            </a:r>
            <a:r>
              <a:rPr lang="en-IN" sz="3200" b="0" spc="90" dirty="0">
                <a:latin typeface="Microsoft Sans Serif"/>
                <a:cs typeface="Microsoft Sans Serif"/>
              </a:rPr>
              <a:t>ical</a:t>
            </a:r>
            <a:r>
              <a:rPr lang="en-IN" sz="3200" b="0" spc="-5" dirty="0">
                <a:latin typeface="Microsoft Sans Serif"/>
                <a:cs typeface="Microsoft Sans Serif"/>
              </a:rPr>
              <a:t> to </a:t>
            </a:r>
            <a:r>
              <a:rPr lang="en-IN" sz="3200" b="0" spc="65" dirty="0">
                <a:latin typeface="Microsoft Sans Serif"/>
                <a:cs typeface="Microsoft Sans Serif"/>
              </a:rPr>
              <a:t>da</a:t>
            </a:r>
            <a:r>
              <a:rPr lang="en-IN" sz="3200" b="0" spc="65" dirty="0">
                <a:latin typeface="Trebuchet MS"/>
                <a:cs typeface="Trebuchet MS"/>
              </a:rPr>
              <a:t>t</a:t>
            </a:r>
            <a:r>
              <a:rPr lang="en-IN" sz="3200" b="0" spc="65" dirty="0">
                <a:latin typeface="Microsoft Sans Serif"/>
                <a:cs typeface="Microsoft Sans Serif"/>
              </a:rPr>
              <a:t>a </a:t>
            </a:r>
            <a:r>
              <a:rPr lang="en-IN" sz="3200" b="0" spc="175" dirty="0">
                <a:latin typeface="Microsoft Sans Serif"/>
                <a:cs typeface="Microsoft Sans Serif"/>
              </a:rPr>
              <a:t>n</a:t>
            </a:r>
            <a:r>
              <a:rPr lang="en-IN" sz="3200" b="0" spc="175" dirty="0">
                <a:latin typeface="Trebuchet MS"/>
                <a:cs typeface="Trebuchet MS"/>
              </a:rPr>
              <a:t>u</a:t>
            </a:r>
            <a:r>
              <a:rPr lang="en-IN" sz="3200" b="0" spc="175" dirty="0">
                <a:latin typeface="Microsoft Sans Serif"/>
                <a:cs typeface="Microsoft Sans Serif"/>
              </a:rPr>
              <a:t>me</a:t>
            </a:r>
            <a:r>
              <a:rPr lang="en-IN" sz="3200" b="0" spc="175" dirty="0">
                <a:latin typeface="Trebuchet MS"/>
                <a:cs typeface="Trebuchet MS"/>
              </a:rPr>
              <a:t>r</a:t>
            </a:r>
            <a:r>
              <a:rPr lang="en-IN" sz="3200" b="0" spc="175" dirty="0">
                <a:latin typeface="Microsoft Sans Serif"/>
                <a:cs typeface="Microsoft Sans Serif"/>
              </a:rPr>
              <a:t>ical</a:t>
            </a:r>
            <a:r>
              <a:rPr lang="en-IN" sz="3200" b="0" spc="-100" dirty="0">
                <a:latin typeface="Microsoft Sans Serif"/>
                <a:cs typeface="Microsoft Sans Serif"/>
              </a:rPr>
              <a:t> </a:t>
            </a:r>
            <a:r>
              <a:rPr lang="en-IN" sz="3200" b="0" spc="65" dirty="0">
                <a:latin typeface="Microsoft Sans Serif"/>
                <a:cs typeface="Microsoft Sans Serif"/>
              </a:rPr>
              <a:t>da</a:t>
            </a:r>
            <a:r>
              <a:rPr lang="en-IN" sz="3200" b="0" spc="65" dirty="0">
                <a:latin typeface="Trebuchet MS"/>
                <a:cs typeface="Trebuchet MS"/>
              </a:rPr>
              <a:t>t</a:t>
            </a:r>
            <a:r>
              <a:rPr lang="en-IN" sz="3200" b="0" spc="65" dirty="0">
                <a:latin typeface="Microsoft Sans Serif"/>
                <a:cs typeface="Microsoft Sans Serif"/>
              </a:rPr>
              <a:t>a</a:t>
            </a:r>
            <a:endParaRPr lang="en-IN" dirty="0"/>
          </a:p>
        </p:txBody>
      </p:sp>
      <p:sp>
        <p:nvSpPr>
          <p:cNvPr id="4" name="Date Placeholder 3">
            <a:extLst>
              <a:ext uri="{FF2B5EF4-FFF2-40B4-BE49-F238E27FC236}">
                <a16:creationId xmlns:a16="http://schemas.microsoft.com/office/drawing/2014/main" id="{80E9AED3-6A73-49A9-AC92-ABEF9489F3B8}"/>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54A61AFF-B189-4BED-AC07-3BA495E025D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9D8F4A8-5F70-4850-A43B-05C37CF66BA1}"/>
              </a:ext>
            </a:extLst>
          </p:cNvPr>
          <p:cNvSpPr>
            <a:spLocks noGrp="1"/>
          </p:cNvSpPr>
          <p:nvPr>
            <p:ph type="sldNum" sz="quarter" idx="12"/>
          </p:nvPr>
        </p:nvSpPr>
        <p:spPr/>
        <p:txBody>
          <a:bodyPr/>
          <a:lstStyle/>
          <a:p>
            <a:fld id="{7B28076C-CE04-4A00-BFAA-A90EA8355859}" type="slidenum">
              <a:rPr lang="en-US" smtClean="0"/>
              <a:pPr/>
              <a:t>21</a:t>
            </a:fld>
            <a:endParaRPr lang="en-US"/>
          </a:p>
        </p:txBody>
      </p:sp>
      <p:pic>
        <p:nvPicPr>
          <p:cNvPr id="7" name="object 5">
            <a:extLst>
              <a:ext uri="{FF2B5EF4-FFF2-40B4-BE49-F238E27FC236}">
                <a16:creationId xmlns:a16="http://schemas.microsoft.com/office/drawing/2014/main" id="{7B697791-F8AF-4BE4-B1D8-31380A3CB4B4}"/>
              </a:ext>
            </a:extLst>
          </p:cNvPr>
          <p:cNvPicPr/>
          <p:nvPr/>
        </p:nvPicPr>
        <p:blipFill>
          <a:blip r:embed="rId2" cstate="print"/>
          <a:stretch>
            <a:fillRect/>
          </a:stretch>
        </p:blipFill>
        <p:spPr>
          <a:xfrm>
            <a:off x="935926" y="2255520"/>
            <a:ext cx="10320147" cy="3002279"/>
          </a:xfrm>
          <a:prstGeom prst="rect">
            <a:avLst/>
          </a:prstGeom>
        </p:spPr>
      </p:pic>
    </p:spTree>
    <p:extLst>
      <p:ext uri="{BB962C8B-B14F-4D97-AF65-F5344CB8AC3E}">
        <p14:creationId xmlns:p14="http://schemas.microsoft.com/office/powerpoint/2010/main" val="308338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39F7-11E0-41A5-9B30-812ED764F00D}"/>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5C73CF54-5BCD-4187-935C-052176DC89CF}"/>
              </a:ext>
            </a:extLst>
          </p:cNvPr>
          <p:cNvSpPr>
            <a:spLocks noGrp="1"/>
          </p:cNvSpPr>
          <p:nvPr>
            <p:ph idx="1"/>
          </p:nvPr>
        </p:nvSpPr>
        <p:spPr/>
        <p:txBody>
          <a:bodyPr/>
          <a:lstStyle/>
          <a:p>
            <a:r>
              <a:rPr lang="en-IN" sz="3200" spc="195" dirty="0">
                <a:latin typeface="Microsoft Sans Serif"/>
                <a:cs typeface="Microsoft Sans Serif"/>
              </a:rPr>
              <a:t>cla</a:t>
            </a:r>
            <a:r>
              <a:rPr lang="en-IN" sz="3200" spc="195" dirty="0">
                <a:latin typeface="Trebuchet MS"/>
                <a:cs typeface="Trebuchet MS"/>
              </a:rPr>
              <a:t>ss</a:t>
            </a:r>
            <a:r>
              <a:rPr lang="en-IN" sz="3200" spc="-165" dirty="0">
                <a:latin typeface="Trebuchet MS"/>
                <a:cs typeface="Trebuchet MS"/>
              </a:rPr>
              <a:t> </a:t>
            </a:r>
            <a:r>
              <a:rPr lang="en-IN" sz="3200" spc="150" dirty="0">
                <a:latin typeface="Microsoft Sans Serif"/>
                <a:cs typeface="Microsoft Sans Serif"/>
              </a:rPr>
              <a:t>imbalance</a:t>
            </a:r>
            <a:r>
              <a:rPr lang="en-IN" sz="3200" spc="-45" dirty="0">
                <a:latin typeface="Microsoft Sans Serif"/>
                <a:cs typeface="Microsoft Sans Serif"/>
              </a:rPr>
              <a:t> </a:t>
            </a:r>
            <a:r>
              <a:rPr lang="en-IN" sz="3200" spc="195" dirty="0">
                <a:latin typeface="Microsoft Sans Serif"/>
                <a:cs typeface="Microsoft Sans Serif"/>
              </a:rPr>
              <a:t>p</a:t>
            </a:r>
            <a:r>
              <a:rPr lang="en-IN" sz="3200" spc="195" dirty="0">
                <a:latin typeface="Trebuchet MS"/>
                <a:cs typeface="Trebuchet MS"/>
              </a:rPr>
              <a:t>r</a:t>
            </a:r>
            <a:r>
              <a:rPr lang="en-IN" sz="3200" spc="195" dirty="0">
                <a:latin typeface="Microsoft Sans Serif"/>
                <a:cs typeface="Microsoft Sans Serif"/>
              </a:rPr>
              <a:t>oblem</a:t>
            </a:r>
            <a:endParaRPr lang="en-IN" sz="3200" dirty="0">
              <a:latin typeface="Microsoft Sans Serif"/>
              <a:cs typeface="Microsoft Sans Serif"/>
            </a:endParaRPr>
          </a:p>
          <a:p>
            <a:endParaRPr lang="en-IN" dirty="0"/>
          </a:p>
        </p:txBody>
      </p:sp>
      <p:sp>
        <p:nvSpPr>
          <p:cNvPr id="4" name="Date Placeholder 3">
            <a:extLst>
              <a:ext uri="{FF2B5EF4-FFF2-40B4-BE49-F238E27FC236}">
                <a16:creationId xmlns:a16="http://schemas.microsoft.com/office/drawing/2014/main" id="{4A9517BE-94DA-460F-BA37-7266D71ED5FA}"/>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C320DF09-4596-4EFD-9A8E-C5FBE999C99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2E92919-5EF0-4E2E-ABB3-BBAE83BAC24C}"/>
              </a:ext>
            </a:extLst>
          </p:cNvPr>
          <p:cNvSpPr>
            <a:spLocks noGrp="1"/>
          </p:cNvSpPr>
          <p:nvPr>
            <p:ph type="sldNum" sz="quarter" idx="12"/>
          </p:nvPr>
        </p:nvSpPr>
        <p:spPr/>
        <p:txBody>
          <a:bodyPr/>
          <a:lstStyle/>
          <a:p>
            <a:fld id="{7B28076C-CE04-4A00-BFAA-A90EA8355859}" type="slidenum">
              <a:rPr lang="en-US" smtClean="0"/>
              <a:pPr/>
              <a:t>22</a:t>
            </a:fld>
            <a:endParaRPr lang="en-US"/>
          </a:p>
        </p:txBody>
      </p:sp>
      <p:pic>
        <p:nvPicPr>
          <p:cNvPr id="7" name="object 6">
            <a:extLst>
              <a:ext uri="{FF2B5EF4-FFF2-40B4-BE49-F238E27FC236}">
                <a16:creationId xmlns:a16="http://schemas.microsoft.com/office/drawing/2014/main" id="{AE5AA680-CCC4-4882-94BB-D5EC120A5A2D}"/>
              </a:ext>
            </a:extLst>
          </p:cNvPr>
          <p:cNvPicPr/>
          <p:nvPr/>
        </p:nvPicPr>
        <p:blipFill>
          <a:blip r:embed="rId2" cstate="print"/>
          <a:stretch>
            <a:fillRect/>
          </a:stretch>
        </p:blipFill>
        <p:spPr>
          <a:xfrm>
            <a:off x="1798449" y="2270760"/>
            <a:ext cx="8839071" cy="4084005"/>
          </a:xfrm>
          <a:prstGeom prst="rect">
            <a:avLst/>
          </a:prstGeom>
        </p:spPr>
      </p:pic>
    </p:spTree>
    <p:extLst>
      <p:ext uri="{BB962C8B-B14F-4D97-AF65-F5344CB8AC3E}">
        <p14:creationId xmlns:p14="http://schemas.microsoft.com/office/powerpoint/2010/main" val="428866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43C-5775-4342-8A47-DB9071BE0598}"/>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DATA VIZUALIZATION</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28224DE1-E16B-4BE6-ADB3-0C1AAA4CD8E2}"/>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F189E13-4981-4205-A80F-9F0A82A03917}"/>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755630E4-5D70-4231-951C-2A25DA0A8C2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4421D2E-7A2E-4575-9E54-D40AC9E5061F}"/>
              </a:ext>
            </a:extLst>
          </p:cNvPr>
          <p:cNvSpPr>
            <a:spLocks noGrp="1"/>
          </p:cNvSpPr>
          <p:nvPr>
            <p:ph type="sldNum" sz="quarter" idx="12"/>
          </p:nvPr>
        </p:nvSpPr>
        <p:spPr/>
        <p:txBody>
          <a:bodyPr/>
          <a:lstStyle/>
          <a:p>
            <a:fld id="{7B28076C-CE04-4A00-BFAA-A90EA8355859}" type="slidenum">
              <a:rPr lang="en-US" smtClean="0"/>
              <a:pPr/>
              <a:t>23</a:t>
            </a:fld>
            <a:endParaRPr lang="en-US"/>
          </a:p>
        </p:txBody>
      </p:sp>
      <p:grpSp>
        <p:nvGrpSpPr>
          <p:cNvPr id="7" name="object 3">
            <a:extLst>
              <a:ext uri="{FF2B5EF4-FFF2-40B4-BE49-F238E27FC236}">
                <a16:creationId xmlns:a16="http://schemas.microsoft.com/office/drawing/2014/main" id="{FD1ABA2A-FD21-4EDD-A195-1F2E00280720}"/>
              </a:ext>
            </a:extLst>
          </p:cNvPr>
          <p:cNvGrpSpPr/>
          <p:nvPr/>
        </p:nvGrpSpPr>
        <p:grpSpPr>
          <a:xfrm>
            <a:off x="609600" y="1370014"/>
            <a:ext cx="10972800" cy="4525963"/>
            <a:chOff x="0" y="2361188"/>
            <a:chExt cx="18288000" cy="7663815"/>
          </a:xfrm>
        </p:grpSpPr>
        <p:sp>
          <p:nvSpPr>
            <p:cNvPr id="8" name="object 4">
              <a:extLst>
                <a:ext uri="{FF2B5EF4-FFF2-40B4-BE49-F238E27FC236}">
                  <a16:creationId xmlns:a16="http://schemas.microsoft.com/office/drawing/2014/main" id="{E6ED47D5-D435-4307-AC42-70B4D2DEDCC2}"/>
                </a:ext>
              </a:extLst>
            </p:cNvPr>
            <p:cNvSpPr/>
            <p:nvPr/>
          </p:nvSpPr>
          <p:spPr>
            <a:xfrm>
              <a:off x="0" y="2361188"/>
              <a:ext cx="11654790" cy="5124450"/>
            </a:xfrm>
            <a:custGeom>
              <a:avLst/>
              <a:gdLst/>
              <a:ahLst/>
              <a:cxnLst/>
              <a:rect l="l" t="t" r="r" b="b"/>
              <a:pathLst>
                <a:path w="11654790" h="5124450">
                  <a:moveTo>
                    <a:pt x="0" y="5124449"/>
                  </a:moveTo>
                  <a:lnTo>
                    <a:pt x="0" y="0"/>
                  </a:lnTo>
                  <a:lnTo>
                    <a:pt x="11654386" y="0"/>
                  </a:lnTo>
                  <a:lnTo>
                    <a:pt x="11654386" y="5124449"/>
                  </a:lnTo>
                  <a:lnTo>
                    <a:pt x="0" y="5124449"/>
                  </a:lnTo>
                  <a:close/>
                </a:path>
              </a:pathLst>
            </a:custGeom>
            <a:solidFill>
              <a:srgbClr val="45AC7D"/>
            </a:solidFill>
          </p:spPr>
          <p:txBody>
            <a:bodyPr wrap="square" lIns="0" tIns="0" rIns="0" bIns="0" rtlCol="0"/>
            <a:lstStyle/>
            <a:p>
              <a:endParaRPr/>
            </a:p>
          </p:txBody>
        </p:sp>
        <p:pic>
          <p:nvPicPr>
            <p:cNvPr id="9" name="object 5">
              <a:extLst>
                <a:ext uri="{FF2B5EF4-FFF2-40B4-BE49-F238E27FC236}">
                  <a16:creationId xmlns:a16="http://schemas.microsoft.com/office/drawing/2014/main" id="{16950F91-FC9B-46E6-A230-CE9998DDCF50}"/>
                </a:ext>
              </a:extLst>
            </p:cNvPr>
            <p:cNvPicPr/>
            <p:nvPr/>
          </p:nvPicPr>
          <p:blipFill>
            <a:blip r:embed="rId2" cstate="print"/>
            <a:stretch>
              <a:fillRect/>
            </a:stretch>
          </p:blipFill>
          <p:spPr>
            <a:xfrm>
              <a:off x="165791" y="2506849"/>
              <a:ext cx="11344274" cy="4857749"/>
            </a:xfrm>
            <a:prstGeom prst="rect">
              <a:avLst/>
            </a:prstGeom>
          </p:spPr>
        </p:pic>
        <p:sp>
          <p:nvSpPr>
            <p:cNvPr id="10" name="object 6">
              <a:extLst>
                <a:ext uri="{FF2B5EF4-FFF2-40B4-BE49-F238E27FC236}">
                  <a16:creationId xmlns:a16="http://schemas.microsoft.com/office/drawing/2014/main" id="{524264BA-A0BD-4240-8D3C-05A8A0417C85}"/>
                </a:ext>
              </a:extLst>
            </p:cNvPr>
            <p:cNvSpPr/>
            <p:nvPr/>
          </p:nvSpPr>
          <p:spPr>
            <a:xfrm>
              <a:off x="8629583" y="4776727"/>
              <a:ext cx="9658985" cy="5248275"/>
            </a:xfrm>
            <a:custGeom>
              <a:avLst/>
              <a:gdLst/>
              <a:ahLst/>
              <a:cxnLst/>
              <a:rect l="l" t="t" r="r" b="b"/>
              <a:pathLst>
                <a:path w="9658985" h="5248275">
                  <a:moveTo>
                    <a:pt x="9658416" y="0"/>
                  </a:moveTo>
                  <a:lnTo>
                    <a:pt x="9658416" y="5248274"/>
                  </a:lnTo>
                  <a:lnTo>
                    <a:pt x="0" y="5248274"/>
                  </a:lnTo>
                  <a:lnTo>
                    <a:pt x="0" y="0"/>
                  </a:lnTo>
                  <a:lnTo>
                    <a:pt x="9658416" y="0"/>
                  </a:lnTo>
                  <a:close/>
                </a:path>
              </a:pathLst>
            </a:custGeom>
            <a:solidFill>
              <a:srgbClr val="45AC7D"/>
            </a:solidFill>
          </p:spPr>
          <p:txBody>
            <a:bodyPr wrap="square" lIns="0" tIns="0" rIns="0" bIns="0" rtlCol="0"/>
            <a:lstStyle/>
            <a:p>
              <a:endParaRPr/>
            </a:p>
          </p:txBody>
        </p:sp>
        <p:pic>
          <p:nvPicPr>
            <p:cNvPr id="11" name="object 7">
              <a:extLst>
                <a:ext uri="{FF2B5EF4-FFF2-40B4-BE49-F238E27FC236}">
                  <a16:creationId xmlns:a16="http://schemas.microsoft.com/office/drawing/2014/main" id="{2C8B8245-6237-41A4-91BA-FA1995A1D4AD}"/>
                </a:ext>
              </a:extLst>
            </p:cNvPr>
            <p:cNvPicPr/>
            <p:nvPr/>
          </p:nvPicPr>
          <p:blipFill>
            <a:blip r:embed="rId3" cstate="print"/>
            <a:stretch>
              <a:fillRect/>
            </a:stretch>
          </p:blipFill>
          <p:spPr>
            <a:xfrm>
              <a:off x="8815847" y="4915233"/>
              <a:ext cx="9353549" cy="4952999"/>
            </a:xfrm>
            <a:prstGeom prst="rect">
              <a:avLst/>
            </a:prstGeom>
          </p:spPr>
        </p:pic>
      </p:grpSp>
    </p:spTree>
    <p:extLst>
      <p:ext uri="{BB962C8B-B14F-4D97-AF65-F5344CB8AC3E}">
        <p14:creationId xmlns:p14="http://schemas.microsoft.com/office/powerpoint/2010/main" val="4145149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28C4-D63F-48A5-952A-BCE19DFB292D}"/>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DATA VIZUALIZATION</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4D0FE0F0-4AE3-4C05-BA82-0730D5B5C523}"/>
              </a:ext>
            </a:extLst>
          </p:cNvPr>
          <p:cNvSpPr>
            <a:spLocks noGrp="1"/>
          </p:cNvSpPr>
          <p:nvPr>
            <p:ph idx="1"/>
          </p:nvPr>
        </p:nvSpPr>
        <p:spPr/>
        <p:txBody>
          <a:bodyPr/>
          <a:lstStyle/>
          <a:p>
            <a:pPr marL="0" indent="0">
              <a:buNone/>
            </a:pPr>
            <a:r>
              <a:rPr lang="en-US" dirty="0"/>
              <a:t> </a:t>
            </a:r>
            <a:endParaRPr lang="en-IN" dirty="0"/>
          </a:p>
        </p:txBody>
      </p:sp>
      <p:sp>
        <p:nvSpPr>
          <p:cNvPr id="4" name="Date Placeholder 3">
            <a:extLst>
              <a:ext uri="{FF2B5EF4-FFF2-40B4-BE49-F238E27FC236}">
                <a16:creationId xmlns:a16="http://schemas.microsoft.com/office/drawing/2014/main" id="{E7FBF0BC-FAB4-4B45-95A8-C4722DC604F9}"/>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C51EC16D-5826-4A5E-A436-EF0AB6984B4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6E62B4A-90C5-45FB-AF93-160FFC701FCE}"/>
              </a:ext>
            </a:extLst>
          </p:cNvPr>
          <p:cNvSpPr>
            <a:spLocks noGrp="1"/>
          </p:cNvSpPr>
          <p:nvPr>
            <p:ph type="sldNum" sz="quarter" idx="12"/>
          </p:nvPr>
        </p:nvSpPr>
        <p:spPr/>
        <p:txBody>
          <a:bodyPr/>
          <a:lstStyle/>
          <a:p>
            <a:fld id="{7B28076C-CE04-4A00-BFAA-A90EA8355859}" type="slidenum">
              <a:rPr lang="en-US" smtClean="0"/>
              <a:pPr/>
              <a:t>24</a:t>
            </a:fld>
            <a:endParaRPr lang="en-US"/>
          </a:p>
        </p:txBody>
      </p:sp>
      <p:grpSp>
        <p:nvGrpSpPr>
          <p:cNvPr id="7" name="object 3">
            <a:extLst>
              <a:ext uri="{FF2B5EF4-FFF2-40B4-BE49-F238E27FC236}">
                <a16:creationId xmlns:a16="http://schemas.microsoft.com/office/drawing/2014/main" id="{D420F9A1-16A0-4759-9FED-DBBD9CA41136}"/>
              </a:ext>
            </a:extLst>
          </p:cNvPr>
          <p:cNvGrpSpPr/>
          <p:nvPr/>
        </p:nvGrpSpPr>
        <p:grpSpPr>
          <a:xfrm>
            <a:off x="848360" y="1485107"/>
            <a:ext cx="10734040" cy="4756149"/>
            <a:chOff x="0" y="2164163"/>
            <a:chExt cx="18288000" cy="7915909"/>
          </a:xfrm>
        </p:grpSpPr>
        <p:sp>
          <p:nvSpPr>
            <p:cNvPr id="8" name="object 4">
              <a:extLst>
                <a:ext uri="{FF2B5EF4-FFF2-40B4-BE49-F238E27FC236}">
                  <a16:creationId xmlns:a16="http://schemas.microsoft.com/office/drawing/2014/main" id="{FF46B591-4FB9-4B83-AC1A-F3E317BAE1A3}"/>
                </a:ext>
              </a:extLst>
            </p:cNvPr>
            <p:cNvSpPr/>
            <p:nvPr/>
          </p:nvSpPr>
          <p:spPr>
            <a:xfrm>
              <a:off x="0" y="2164163"/>
              <a:ext cx="10031730" cy="5981700"/>
            </a:xfrm>
            <a:custGeom>
              <a:avLst/>
              <a:gdLst/>
              <a:ahLst/>
              <a:cxnLst/>
              <a:rect l="l" t="t" r="r" b="b"/>
              <a:pathLst>
                <a:path w="10031730" h="5981700">
                  <a:moveTo>
                    <a:pt x="0" y="5981699"/>
                  </a:moveTo>
                  <a:lnTo>
                    <a:pt x="0" y="0"/>
                  </a:lnTo>
                  <a:lnTo>
                    <a:pt x="10031328" y="0"/>
                  </a:lnTo>
                  <a:lnTo>
                    <a:pt x="10031328" y="5981699"/>
                  </a:lnTo>
                  <a:lnTo>
                    <a:pt x="0" y="5981699"/>
                  </a:lnTo>
                  <a:close/>
                </a:path>
              </a:pathLst>
            </a:custGeom>
            <a:solidFill>
              <a:srgbClr val="45AC7D"/>
            </a:solidFill>
          </p:spPr>
          <p:txBody>
            <a:bodyPr wrap="square" lIns="0" tIns="0" rIns="0" bIns="0" rtlCol="0"/>
            <a:lstStyle/>
            <a:p>
              <a:endParaRPr/>
            </a:p>
          </p:txBody>
        </p:sp>
        <p:pic>
          <p:nvPicPr>
            <p:cNvPr id="9" name="object 5">
              <a:extLst>
                <a:ext uri="{FF2B5EF4-FFF2-40B4-BE49-F238E27FC236}">
                  <a16:creationId xmlns:a16="http://schemas.microsoft.com/office/drawing/2014/main" id="{C46F156B-A47A-4477-8B85-F6E28BD8809A}"/>
                </a:ext>
              </a:extLst>
            </p:cNvPr>
            <p:cNvPicPr/>
            <p:nvPr/>
          </p:nvPicPr>
          <p:blipFill>
            <a:blip r:embed="rId2" cstate="print"/>
            <a:stretch>
              <a:fillRect/>
            </a:stretch>
          </p:blipFill>
          <p:spPr>
            <a:xfrm>
              <a:off x="196167" y="2346436"/>
              <a:ext cx="9639299" cy="5591174"/>
            </a:xfrm>
            <a:prstGeom prst="rect">
              <a:avLst/>
            </a:prstGeom>
          </p:spPr>
        </p:pic>
        <p:sp>
          <p:nvSpPr>
            <p:cNvPr id="10" name="object 6">
              <a:extLst>
                <a:ext uri="{FF2B5EF4-FFF2-40B4-BE49-F238E27FC236}">
                  <a16:creationId xmlns:a16="http://schemas.microsoft.com/office/drawing/2014/main" id="{F3F8CF92-D165-4DB1-9E30-F82775F5587E}"/>
                </a:ext>
              </a:extLst>
            </p:cNvPr>
            <p:cNvSpPr/>
            <p:nvPr/>
          </p:nvSpPr>
          <p:spPr>
            <a:xfrm>
              <a:off x="9200206" y="4707850"/>
              <a:ext cx="9088120" cy="5372100"/>
            </a:xfrm>
            <a:custGeom>
              <a:avLst/>
              <a:gdLst/>
              <a:ahLst/>
              <a:cxnLst/>
              <a:rect l="l" t="t" r="r" b="b"/>
              <a:pathLst>
                <a:path w="9088119" h="5372100">
                  <a:moveTo>
                    <a:pt x="9087792" y="0"/>
                  </a:moveTo>
                  <a:lnTo>
                    <a:pt x="9087792" y="5372099"/>
                  </a:lnTo>
                  <a:lnTo>
                    <a:pt x="0" y="5372099"/>
                  </a:lnTo>
                  <a:lnTo>
                    <a:pt x="0" y="0"/>
                  </a:lnTo>
                  <a:lnTo>
                    <a:pt x="9087792" y="0"/>
                  </a:lnTo>
                  <a:close/>
                </a:path>
              </a:pathLst>
            </a:custGeom>
            <a:solidFill>
              <a:srgbClr val="45AC7D"/>
            </a:solidFill>
          </p:spPr>
          <p:txBody>
            <a:bodyPr wrap="square" lIns="0" tIns="0" rIns="0" bIns="0" rtlCol="0"/>
            <a:lstStyle/>
            <a:p>
              <a:endParaRPr/>
            </a:p>
          </p:txBody>
        </p:sp>
        <p:pic>
          <p:nvPicPr>
            <p:cNvPr id="11" name="object 7">
              <a:extLst>
                <a:ext uri="{FF2B5EF4-FFF2-40B4-BE49-F238E27FC236}">
                  <a16:creationId xmlns:a16="http://schemas.microsoft.com/office/drawing/2014/main" id="{D286F56F-D025-4EE6-8765-5E6F2EE6EAB2}"/>
                </a:ext>
              </a:extLst>
            </p:cNvPr>
            <p:cNvPicPr/>
            <p:nvPr/>
          </p:nvPicPr>
          <p:blipFill>
            <a:blip r:embed="rId3" cstate="print"/>
            <a:stretch>
              <a:fillRect/>
            </a:stretch>
          </p:blipFill>
          <p:spPr>
            <a:xfrm>
              <a:off x="9430237" y="4879895"/>
              <a:ext cx="8648699" cy="5029199"/>
            </a:xfrm>
            <a:prstGeom prst="rect">
              <a:avLst/>
            </a:prstGeom>
          </p:spPr>
        </p:pic>
      </p:grpSp>
    </p:spTree>
    <p:extLst>
      <p:ext uri="{BB962C8B-B14F-4D97-AF65-F5344CB8AC3E}">
        <p14:creationId xmlns:p14="http://schemas.microsoft.com/office/powerpoint/2010/main" val="76142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761C-AE49-405B-8155-FF89ADEB5762}"/>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DATA VIZUALIZATION</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3658F4D3-E3B8-48FC-A38F-18D527777C03}"/>
              </a:ext>
            </a:extLst>
          </p:cNvPr>
          <p:cNvSpPr>
            <a:spLocks noGrp="1"/>
          </p:cNvSpPr>
          <p:nvPr>
            <p:ph idx="1"/>
          </p:nvPr>
        </p:nvSpPr>
        <p:spPr>
          <a:xfrm>
            <a:off x="493689" y="1249327"/>
            <a:ext cx="10972800" cy="4525963"/>
          </a:xfrm>
        </p:spPr>
        <p:txBody>
          <a:bodyPr/>
          <a:lstStyle/>
          <a:p>
            <a:pPr marL="0" indent="0">
              <a:buNone/>
            </a:pPr>
            <a:r>
              <a:rPr lang="en-US" dirty="0"/>
              <a:t> </a:t>
            </a:r>
          </a:p>
        </p:txBody>
      </p:sp>
      <p:sp>
        <p:nvSpPr>
          <p:cNvPr id="4" name="Date Placeholder 3">
            <a:extLst>
              <a:ext uri="{FF2B5EF4-FFF2-40B4-BE49-F238E27FC236}">
                <a16:creationId xmlns:a16="http://schemas.microsoft.com/office/drawing/2014/main" id="{0AEFA142-09F6-45FD-91E0-20D9A5ADDE39}"/>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E0DAB955-3F81-4F3D-8AA1-F163696C0A6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AAA0F679-188D-472B-B220-F06A4000E64E}"/>
              </a:ext>
            </a:extLst>
          </p:cNvPr>
          <p:cNvSpPr>
            <a:spLocks noGrp="1"/>
          </p:cNvSpPr>
          <p:nvPr>
            <p:ph type="sldNum" sz="quarter" idx="12"/>
          </p:nvPr>
        </p:nvSpPr>
        <p:spPr/>
        <p:txBody>
          <a:bodyPr/>
          <a:lstStyle/>
          <a:p>
            <a:fld id="{7B28076C-CE04-4A00-BFAA-A90EA8355859}" type="slidenum">
              <a:rPr lang="en-US" smtClean="0"/>
              <a:pPr/>
              <a:t>25</a:t>
            </a:fld>
            <a:endParaRPr lang="en-US"/>
          </a:p>
        </p:txBody>
      </p:sp>
      <p:grpSp>
        <p:nvGrpSpPr>
          <p:cNvPr id="7" name="object 3">
            <a:extLst>
              <a:ext uri="{FF2B5EF4-FFF2-40B4-BE49-F238E27FC236}">
                <a16:creationId xmlns:a16="http://schemas.microsoft.com/office/drawing/2014/main" id="{D84F5E83-809C-4CC1-B10A-985FC7DF650D}"/>
              </a:ext>
            </a:extLst>
          </p:cNvPr>
          <p:cNvGrpSpPr/>
          <p:nvPr/>
        </p:nvGrpSpPr>
        <p:grpSpPr>
          <a:xfrm>
            <a:off x="725511" y="1507495"/>
            <a:ext cx="10972800" cy="4695185"/>
            <a:chOff x="0" y="2313265"/>
            <a:chExt cx="17259300" cy="7974330"/>
          </a:xfrm>
        </p:grpSpPr>
        <p:sp>
          <p:nvSpPr>
            <p:cNvPr id="8" name="object 4">
              <a:extLst>
                <a:ext uri="{FF2B5EF4-FFF2-40B4-BE49-F238E27FC236}">
                  <a16:creationId xmlns:a16="http://schemas.microsoft.com/office/drawing/2014/main" id="{6682B84D-1EB3-44C9-8B94-970C3F33CF82}"/>
                </a:ext>
              </a:extLst>
            </p:cNvPr>
            <p:cNvSpPr/>
            <p:nvPr/>
          </p:nvSpPr>
          <p:spPr>
            <a:xfrm>
              <a:off x="0" y="2313265"/>
              <a:ext cx="9385300" cy="5629275"/>
            </a:xfrm>
            <a:custGeom>
              <a:avLst/>
              <a:gdLst/>
              <a:ahLst/>
              <a:cxnLst/>
              <a:rect l="l" t="t" r="r" b="b"/>
              <a:pathLst>
                <a:path w="9385300" h="5629275">
                  <a:moveTo>
                    <a:pt x="0" y="5629274"/>
                  </a:moveTo>
                  <a:lnTo>
                    <a:pt x="0" y="0"/>
                  </a:lnTo>
                  <a:lnTo>
                    <a:pt x="9384943" y="0"/>
                  </a:lnTo>
                  <a:lnTo>
                    <a:pt x="9384943" y="5629274"/>
                  </a:lnTo>
                  <a:lnTo>
                    <a:pt x="0" y="5629274"/>
                  </a:lnTo>
                  <a:close/>
                </a:path>
              </a:pathLst>
            </a:custGeom>
            <a:solidFill>
              <a:srgbClr val="45AC7D"/>
            </a:solidFill>
          </p:spPr>
          <p:txBody>
            <a:bodyPr wrap="square" lIns="0" tIns="0" rIns="0" bIns="0" rtlCol="0"/>
            <a:lstStyle/>
            <a:p>
              <a:endParaRPr/>
            </a:p>
          </p:txBody>
        </p:sp>
        <p:pic>
          <p:nvPicPr>
            <p:cNvPr id="9" name="object 5">
              <a:extLst>
                <a:ext uri="{FF2B5EF4-FFF2-40B4-BE49-F238E27FC236}">
                  <a16:creationId xmlns:a16="http://schemas.microsoft.com/office/drawing/2014/main" id="{F540FF31-41F2-4427-B635-2FDA640DDEE1}"/>
                </a:ext>
              </a:extLst>
            </p:cNvPr>
            <p:cNvPicPr/>
            <p:nvPr/>
          </p:nvPicPr>
          <p:blipFill>
            <a:blip r:embed="rId2" cstate="print"/>
            <a:stretch>
              <a:fillRect/>
            </a:stretch>
          </p:blipFill>
          <p:spPr>
            <a:xfrm>
              <a:off x="156025" y="2427791"/>
              <a:ext cx="9067799" cy="5381624"/>
            </a:xfrm>
            <a:prstGeom prst="rect">
              <a:avLst/>
            </a:prstGeom>
          </p:spPr>
        </p:pic>
        <p:sp>
          <p:nvSpPr>
            <p:cNvPr id="10" name="object 6">
              <a:extLst>
                <a:ext uri="{FF2B5EF4-FFF2-40B4-BE49-F238E27FC236}">
                  <a16:creationId xmlns:a16="http://schemas.microsoft.com/office/drawing/2014/main" id="{84A6781F-B769-459A-A03F-6948087F04D4}"/>
                </a:ext>
              </a:extLst>
            </p:cNvPr>
            <p:cNvSpPr/>
            <p:nvPr/>
          </p:nvSpPr>
          <p:spPr>
            <a:xfrm>
              <a:off x="9229664" y="4652914"/>
              <a:ext cx="8029575" cy="5634355"/>
            </a:xfrm>
            <a:custGeom>
              <a:avLst/>
              <a:gdLst/>
              <a:ahLst/>
              <a:cxnLst/>
              <a:rect l="l" t="t" r="r" b="b"/>
              <a:pathLst>
                <a:path w="8029575" h="5634355">
                  <a:moveTo>
                    <a:pt x="0" y="0"/>
                  </a:moveTo>
                  <a:lnTo>
                    <a:pt x="8029574" y="0"/>
                  </a:lnTo>
                  <a:lnTo>
                    <a:pt x="8029574" y="5634084"/>
                  </a:lnTo>
                  <a:lnTo>
                    <a:pt x="0" y="5634084"/>
                  </a:lnTo>
                  <a:lnTo>
                    <a:pt x="0" y="0"/>
                  </a:lnTo>
                  <a:close/>
                </a:path>
              </a:pathLst>
            </a:custGeom>
            <a:solidFill>
              <a:srgbClr val="45AC7D"/>
            </a:solidFill>
          </p:spPr>
          <p:txBody>
            <a:bodyPr wrap="square" lIns="0" tIns="0" rIns="0" bIns="0" rtlCol="0"/>
            <a:lstStyle/>
            <a:p>
              <a:endParaRPr/>
            </a:p>
          </p:txBody>
        </p:sp>
        <p:pic>
          <p:nvPicPr>
            <p:cNvPr id="11" name="object 7">
              <a:extLst>
                <a:ext uri="{FF2B5EF4-FFF2-40B4-BE49-F238E27FC236}">
                  <a16:creationId xmlns:a16="http://schemas.microsoft.com/office/drawing/2014/main" id="{22A1DAB7-4079-4E9A-8946-C3BE88224405}"/>
                </a:ext>
              </a:extLst>
            </p:cNvPr>
            <p:cNvPicPr/>
            <p:nvPr/>
          </p:nvPicPr>
          <p:blipFill>
            <a:blip r:embed="rId3" cstate="print"/>
            <a:stretch>
              <a:fillRect/>
            </a:stretch>
          </p:blipFill>
          <p:spPr>
            <a:xfrm>
              <a:off x="9399877" y="4820495"/>
              <a:ext cx="7705724" cy="5381624"/>
            </a:xfrm>
            <a:prstGeom prst="rect">
              <a:avLst/>
            </a:prstGeom>
          </p:spPr>
        </p:pic>
      </p:grpSp>
    </p:spTree>
    <p:extLst>
      <p:ext uri="{BB962C8B-B14F-4D97-AF65-F5344CB8AC3E}">
        <p14:creationId xmlns:p14="http://schemas.microsoft.com/office/powerpoint/2010/main" val="3745423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C56E-FBBD-4862-85E3-EA365AD66581}"/>
              </a:ext>
            </a:extLst>
          </p:cNvPr>
          <p:cNvSpPr>
            <a:spLocks noGrp="1"/>
          </p:cNvSpPr>
          <p:nvPr>
            <p:ph type="title"/>
          </p:nvPr>
        </p:nvSpPr>
        <p:spPr/>
        <p:txBody>
          <a:bodyPr>
            <a:normAutofit fontScale="90000"/>
          </a:bodyPr>
          <a:lstStyle/>
          <a:p>
            <a:pPr>
              <a:lnSpc>
                <a:spcPct val="100000"/>
              </a:lnSpc>
            </a:pPr>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69759A91-4DBA-4991-828A-AC58F4FF8074}"/>
              </a:ext>
            </a:extLst>
          </p:cNvPr>
          <p:cNvSpPr>
            <a:spLocks noGrp="1"/>
          </p:cNvSpPr>
          <p:nvPr>
            <p:ph idx="1"/>
          </p:nvPr>
        </p:nvSpPr>
        <p:spPr/>
        <p:txBody>
          <a:bodyPr/>
          <a:lstStyle/>
          <a:p>
            <a:r>
              <a:rPr lang="en-US" sz="3200" spc="155" dirty="0">
                <a:latin typeface="Trebuchet MS"/>
                <a:cs typeface="Trebuchet MS"/>
              </a:rPr>
              <a:t>s</a:t>
            </a:r>
            <a:r>
              <a:rPr lang="en-US" sz="3200" spc="155" dirty="0">
                <a:latin typeface="Microsoft Sans Serif"/>
                <a:cs typeface="Microsoft Sans Serif"/>
              </a:rPr>
              <a:t>pli</a:t>
            </a:r>
            <a:r>
              <a:rPr lang="en-US" sz="3200" spc="155" dirty="0">
                <a:latin typeface="Trebuchet MS"/>
                <a:cs typeface="Trebuchet MS"/>
              </a:rPr>
              <a:t>tt</a:t>
            </a:r>
            <a:r>
              <a:rPr lang="en-US" sz="3200" spc="155" dirty="0">
                <a:latin typeface="Microsoft Sans Serif"/>
                <a:cs typeface="Microsoft Sans Serif"/>
              </a:rPr>
              <a:t>ing</a:t>
            </a:r>
            <a:r>
              <a:rPr lang="en-US" sz="3200" spc="-35" dirty="0">
                <a:latin typeface="Microsoft Sans Serif"/>
                <a:cs typeface="Microsoft Sans Serif"/>
              </a:rPr>
              <a:t> the raw data to </a:t>
            </a:r>
            <a:r>
              <a:rPr lang="en-US" sz="3200" spc="85" dirty="0">
                <a:latin typeface="Trebuchet MS"/>
                <a:cs typeface="Trebuchet MS"/>
              </a:rPr>
              <a:t>t</a:t>
            </a:r>
            <a:r>
              <a:rPr lang="en-US" sz="3200" spc="85" dirty="0">
                <a:latin typeface="Microsoft Sans Serif"/>
                <a:cs typeface="Microsoft Sans Serif"/>
              </a:rPr>
              <a:t>e</a:t>
            </a:r>
            <a:r>
              <a:rPr lang="en-US" sz="3200" spc="85" dirty="0">
                <a:latin typeface="Trebuchet MS"/>
                <a:cs typeface="Trebuchet MS"/>
              </a:rPr>
              <a:t>st</a:t>
            </a:r>
            <a:r>
              <a:rPr lang="en-US" sz="3200" spc="-145" dirty="0">
                <a:latin typeface="Trebuchet MS"/>
                <a:cs typeface="Trebuchet MS"/>
              </a:rPr>
              <a:t> </a:t>
            </a:r>
            <a:r>
              <a:rPr lang="en-US" sz="3200" spc="65" dirty="0">
                <a:latin typeface="Microsoft Sans Serif"/>
                <a:cs typeface="Microsoft Sans Serif"/>
              </a:rPr>
              <a:t>da</a:t>
            </a:r>
            <a:r>
              <a:rPr lang="en-US" sz="3200" spc="65" dirty="0">
                <a:latin typeface="Trebuchet MS"/>
                <a:cs typeface="Trebuchet MS"/>
              </a:rPr>
              <a:t>t</a:t>
            </a:r>
            <a:r>
              <a:rPr lang="en-US" sz="3200" spc="65" dirty="0">
                <a:latin typeface="Microsoft Sans Serif"/>
                <a:cs typeface="Microsoft Sans Serif"/>
              </a:rPr>
              <a:t>a</a:t>
            </a:r>
            <a:r>
              <a:rPr lang="en-US" sz="3200" spc="-30" dirty="0">
                <a:latin typeface="Microsoft Sans Serif"/>
                <a:cs typeface="Microsoft Sans Serif"/>
              </a:rPr>
              <a:t> </a:t>
            </a:r>
            <a:r>
              <a:rPr lang="en-US" sz="3200" spc="145" dirty="0">
                <a:latin typeface="Microsoft Sans Serif"/>
                <a:cs typeface="Microsoft Sans Serif"/>
              </a:rPr>
              <a:t>and</a:t>
            </a:r>
            <a:r>
              <a:rPr lang="en-US" sz="3200" spc="-30" dirty="0">
                <a:latin typeface="Microsoft Sans Serif"/>
                <a:cs typeface="Microsoft Sans Serif"/>
              </a:rPr>
              <a:t> </a:t>
            </a:r>
            <a:r>
              <a:rPr lang="en-US" sz="3200" spc="120" dirty="0">
                <a:latin typeface="Trebuchet MS"/>
                <a:cs typeface="Trebuchet MS"/>
              </a:rPr>
              <a:t>tr</a:t>
            </a:r>
            <a:r>
              <a:rPr lang="en-US" sz="3200" spc="120" dirty="0">
                <a:latin typeface="Microsoft Sans Serif"/>
                <a:cs typeface="Microsoft Sans Serif"/>
              </a:rPr>
              <a:t>ain</a:t>
            </a:r>
            <a:r>
              <a:rPr lang="en-US" sz="3200" spc="-30" dirty="0">
                <a:latin typeface="Microsoft Sans Serif"/>
                <a:cs typeface="Microsoft Sans Serif"/>
              </a:rPr>
              <a:t> </a:t>
            </a:r>
            <a:r>
              <a:rPr lang="en-US" sz="3200" spc="65" dirty="0">
                <a:latin typeface="Microsoft Sans Serif"/>
                <a:cs typeface="Microsoft Sans Serif"/>
              </a:rPr>
              <a:t>da</a:t>
            </a:r>
            <a:r>
              <a:rPr lang="en-US" sz="3200" spc="65" dirty="0">
                <a:latin typeface="Trebuchet MS"/>
                <a:cs typeface="Trebuchet MS"/>
              </a:rPr>
              <a:t>t</a:t>
            </a:r>
            <a:r>
              <a:rPr lang="en-US" sz="3200" spc="65" dirty="0">
                <a:latin typeface="Microsoft Sans Serif"/>
                <a:cs typeface="Microsoft Sans Serif"/>
              </a:rPr>
              <a:t>a</a:t>
            </a:r>
            <a:endParaRPr lang="en-US" sz="3200" dirty="0">
              <a:latin typeface="Microsoft Sans Serif"/>
              <a:cs typeface="Microsoft Sans Serif"/>
            </a:endParaRPr>
          </a:p>
          <a:p>
            <a:endParaRPr lang="en-IN" dirty="0"/>
          </a:p>
        </p:txBody>
      </p:sp>
      <p:sp>
        <p:nvSpPr>
          <p:cNvPr id="4" name="Date Placeholder 3">
            <a:extLst>
              <a:ext uri="{FF2B5EF4-FFF2-40B4-BE49-F238E27FC236}">
                <a16:creationId xmlns:a16="http://schemas.microsoft.com/office/drawing/2014/main" id="{7521BD30-22A4-4B6B-A46D-F7E1F7F021DD}"/>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6711704C-F231-4E66-BAFF-6D009C60D93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87E3A84-27F9-45E0-9C39-380F8561C570}"/>
              </a:ext>
            </a:extLst>
          </p:cNvPr>
          <p:cNvSpPr>
            <a:spLocks noGrp="1"/>
          </p:cNvSpPr>
          <p:nvPr>
            <p:ph type="sldNum" sz="quarter" idx="12"/>
          </p:nvPr>
        </p:nvSpPr>
        <p:spPr/>
        <p:txBody>
          <a:bodyPr/>
          <a:lstStyle/>
          <a:p>
            <a:fld id="{7B28076C-CE04-4A00-BFAA-A90EA8355859}" type="slidenum">
              <a:rPr lang="en-US" smtClean="0"/>
              <a:pPr/>
              <a:t>26</a:t>
            </a:fld>
            <a:endParaRPr lang="en-US"/>
          </a:p>
        </p:txBody>
      </p:sp>
      <p:pic>
        <p:nvPicPr>
          <p:cNvPr id="7" name="object 5">
            <a:extLst>
              <a:ext uri="{FF2B5EF4-FFF2-40B4-BE49-F238E27FC236}">
                <a16:creationId xmlns:a16="http://schemas.microsoft.com/office/drawing/2014/main" id="{F3DCFFA0-A20A-4D0F-8671-F8407E11CF86}"/>
              </a:ext>
            </a:extLst>
          </p:cNvPr>
          <p:cNvPicPr/>
          <p:nvPr/>
        </p:nvPicPr>
        <p:blipFill>
          <a:blip r:embed="rId2" cstate="print"/>
          <a:stretch>
            <a:fillRect/>
          </a:stretch>
        </p:blipFill>
        <p:spPr>
          <a:xfrm>
            <a:off x="1478573" y="2286000"/>
            <a:ext cx="9616147" cy="3840164"/>
          </a:xfrm>
          <a:prstGeom prst="rect">
            <a:avLst/>
          </a:prstGeom>
        </p:spPr>
      </p:pic>
    </p:spTree>
    <p:extLst>
      <p:ext uri="{BB962C8B-B14F-4D97-AF65-F5344CB8AC3E}">
        <p14:creationId xmlns:p14="http://schemas.microsoft.com/office/powerpoint/2010/main" val="120560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33A5-371A-4353-8B74-BF8A5462E754}"/>
              </a:ext>
            </a:extLst>
          </p:cNvPr>
          <p:cNvSpPr>
            <a:spLocks noGrp="1"/>
          </p:cNvSpPr>
          <p:nvPr>
            <p:ph type="title"/>
          </p:nvPr>
        </p:nvSpPr>
        <p:spPr/>
        <p:txBody>
          <a:bodyPr>
            <a:normAutofit fontScale="90000"/>
          </a:bodyPr>
          <a:lstStyle/>
          <a:p>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9311C548-E1CC-4EB2-A14A-46A5EED2B98F}"/>
              </a:ext>
            </a:extLst>
          </p:cNvPr>
          <p:cNvSpPr>
            <a:spLocks noGrp="1"/>
          </p:cNvSpPr>
          <p:nvPr>
            <p:ph idx="1"/>
          </p:nvPr>
        </p:nvSpPr>
        <p:spPr>
          <a:xfrm>
            <a:off x="609600" y="1234441"/>
            <a:ext cx="10972800" cy="4891724"/>
          </a:xfrm>
        </p:spPr>
        <p:txBody>
          <a:bodyPr/>
          <a:lstStyle/>
          <a:p>
            <a:r>
              <a:rPr lang="en-IN" sz="3200" spc="15" dirty="0">
                <a:latin typeface="Lucida Sans Unicode"/>
                <a:cs typeface="Lucida Sans Unicode"/>
              </a:rPr>
              <a:t>Logi</a:t>
            </a:r>
            <a:r>
              <a:rPr lang="en-IN" sz="3200" spc="15" dirty="0">
                <a:latin typeface="Tahoma"/>
                <a:cs typeface="Tahoma"/>
              </a:rPr>
              <a:t>st</a:t>
            </a:r>
            <a:r>
              <a:rPr lang="en-IN" sz="3200" spc="15" dirty="0">
                <a:latin typeface="Lucida Sans Unicode"/>
                <a:cs typeface="Lucida Sans Unicode"/>
              </a:rPr>
              <a:t>ic</a:t>
            </a:r>
            <a:r>
              <a:rPr lang="en-IN" sz="3200" spc="-250" dirty="0">
                <a:latin typeface="Lucida Sans Unicode"/>
                <a:cs typeface="Lucida Sans Unicode"/>
              </a:rPr>
              <a:t> </a:t>
            </a:r>
            <a:r>
              <a:rPr lang="en-IN" sz="3200" spc="30" dirty="0">
                <a:latin typeface="Lucida Sans Unicode"/>
                <a:cs typeface="Lucida Sans Unicode"/>
              </a:rPr>
              <a:t>Reg</a:t>
            </a:r>
            <a:r>
              <a:rPr lang="en-IN" sz="3200" spc="30" dirty="0">
                <a:latin typeface="Tahoma"/>
                <a:cs typeface="Tahoma"/>
              </a:rPr>
              <a:t>r</a:t>
            </a:r>
            <a:r>
              <a:rPr lang="en-IN" sz="3200" spc="30" dirty="0">
                <a:latin typeface="Lucida Sans Unicode"/>
                <a:cs typeface="Lucida Sans Unicode"/>
              </a:rPr>
              <a:t>e</a:t>
            </a:r>
            <a:r>
              <a:rPr lang="en-IN" sz="3200" spc="30" dirty="0">
                <a:latin typeface="Tahoma"/>
                <a:cs typeface="Tahoma"/>
              </a:rPr>
              <a:t>ss</a:t>
            </a:r>
            <a:r>
              <a:rPr lang="en-IN" sz="3200" spc="30" dirty="0">
                <a:latin typeface="Lucida Sans Unicode"/>
                <a:cs typeface="Lucida Sans Unicode"/>
              </a:rPr>
              <a:t>ion</a:t>
            </a:r>
            <a:endParaRPr lang="en-IN" sz="3200" dirty="0">
              <a:latin typeface="Lucida Sans Unicode"/>
              <a:cs typeface="Lucida Sans Unicode"/>
            </a:endParaRPr>
          </a:p>
          <a:p>
            <a:endParaRPr lang="en-IN" dirty="0"/>
          </a:p>
        </p:txBody>
      </p:sp>
      <p:sp>
        <p:nvSpPr>
          <p:cNvPr id="4" name="Date Placeholder 3">
            <a:extLst>
              <a:ext uri="{FF2B5EF4-FFF2-40B4-BE49-F238E27FC236}">
                <a16:creationId xmlns:a16="http://schemas.microsoft.com/office/drawing/2014/main" id="{DDA94763-3706-4C54-97EE-5BC55317C979}"/>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3F3B3E2D-E06F-4846-8912-EFF1211BF38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929CF4C-3E48-42E4-B5B0-A514DE5C09E3}"/>
              </a:ext>
            </a:extLst>
          </p:cNvPr>
          <p:cNvSpPr>
            <a:spLocks noGrp="1"/>
          </p:cNvSpPr>
          <p:nvPr>
            <p:ph type="sldNum" sz="quarter" idx="12"/>
          </p:nvPr>
        </p:nvSpPr>
        <p:spPr/>
        <p:txBody>
          <a:bodyPr/>
          <a:lstStyle/>
          <a:p>
            <a:fld id="{7B28076C-CE04-4A00-BFAA-A90EA8355859}" type="slidenum">
              <a:rPr lang="en-US" smtClean="0"/>
              <a:pPr/>
              <a:t>27</a:t>
            </a:fld>
            <a:endParaRPr lang="en-US"/>
          </a:p>
        </p:txBody>
      </p:sp>
      <p:pic>
        <p:nvPicPr>
          <p:cNvPr id="9" name="object 5">
            <a:extLst>
              <a:ext uri="{FF2B5EF4-FFF2-40B4-BE49-F238E27FC236}">
                <a16:creationId xmlns:a16="http://schemas.microsoft.com/office/drawing/2014/main" id="{CCB3C336-5EFD-4DDD-8D3A-B4F258F98C68}"/>
              </a:ext>
            </a:extLst>
          </p:cNvPr>
          <p:cNvPicPr/>
          <p:nvPr/>
        </p:nvPicPr>
        <p:blipFill>
          <a:blip r:embed="rId2" cstate="print"/>
          <a:stretch>
            <a:fillRect/>
          </a:stretch>
        </p:blipFill>
        <p:spPr>
          <a:xfrm>
            <a:off x="2068919" y="1796716"/>
            <a:ext cx="7652597" cy="4559635"/>
          </a:xfrm>
          <a:prstGeom prst="rect">
            <a:avLst/>
          </a:prstGeom>
        </p:spPr>
      </p:pic>
    </p:spTree>
    <p:extLst>
      <p:ext uri="{BB962C8B-B14F-4D97-AF65-F5344CB8AC3E}">
        <p14:creationId xmlns:p14="http://schemas.microsoft.com/office/powerpoint/2010/main" val="963957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82D0-0FB0-436A-84A4-7067C9BF656F}"/>
              </a:ext>
            </a:extLst>
          </p:cNvPr>
          <p:cNvSpPr>
            <a:spLocks noGrp="1"/>
          </p:cNvSpPr>
          <p:nvPr>
            <p:ph type="title"/>
          </p:nvPr>
        </p:nvSpPr>
        <p:spPr/>
        <p:txBody>
          <a:bodyPr>
            <a:normAutofit/>
          </a:bodyPr>
          <a:lstStyle/>
          <a:p>
            <a:pPr marL="12700">
              <a:lnSpc>
                <a:spcPct val="100000"/>
              </a:lnSpc>
              <a:spcBef>
                <a:spcPts val="100"/>
              </a:spcBef>
            </a:pPr>
            <a:r>
              <a:rPr lang="fr-FR" sz="4400" spc="90" dirty="0">
                <a:latin typeface="Arial" panose="020B0604020202020204" pitchFamily="34" charset="0"/>
                <a:cs typeface="Arial" panose="020B0604020202020204" pitchFamily="34" charset="0"/>
              </a:rPr>
              <a:t>Confusion</a:t>
            </a:r>
            <a:r>
              <a:rPr lang="fr-FR" sz="4400" spc="-165" dirty="0">
                <a:latin typeface="Arial" panose="020B0604020202020204" pitchFamily="34" charset="0"/>
                <a:cs typeface="Arial" panose="020B0604020202020204" pitchFamily="34" charset="0"/>
              </a:rPr>
              <a:t> </a:t>
            </a:r>
            <a:r>
              <a:rPr lang="fr-FR" sz="4400" spc="155" dirty="0">
                <a:latin typeface="Arial" panose="020B0604020202020204" pitchFamily="34" charset="0"/>
                <a:cs typeface="Arial" panose="020B0604020202020204" pitchFamily="34" charset="0"/>
              </a:rPr>
              <a:t>matrix</a:t>
            </a:r>
            <a:r>
              <a:rPr lang="fr-FR" sz="4400" spc="-160" dirty="0">
                <a:latin typeface="Arial" panose="020B0604020202020204" pitchFamily="34" charset="0"/>
                <a:cs typeface="Arial" panose="020B0604020202020204" pitchFamily="34" charset="0"/>
              </a:rPr>
              <a:t> </a:t>
            </a:r>
            <a:r>
              <a:rPr lang="fr-FR" sz="4400" spc="135" dirty="0">
                <a:latin typeface="Arial" panose="020B0604020202020204" pitchFamily="34" charset="0"/>
                <a:cs typeface="Arial" panose="020B0604020202020204" pitchFamily="34" charset="0"/>
              </a:rPr>
              <a:t>for</a:t>
            </a:r>
            <a:r>
              <a:rPr lang="fr-FR" sz="4400" spc="-160" dirty="0">
                <a:latin typeface="Arial" panose="020B0604020202020204" pitchFamily="34" charset="0"/>
                <a:cs typeface="Arial" panose="020B0604020202020204" pitchFamily="34" charset="0"/>
              </a:rPr>
              <a:t> </a:t>
            </a:r>
            <a:r>
              <a:rPr lang="en-IN" i="0" dirty="0">
                <a:solidFill>
                  <a:srgbClr val="111111"/>
                </a:solidFill>
                <a:effectLst/>
                <a:latin typeface="Arial" panose="020B0604020202020204" pitchFamily="34" charset="0"/>
                <a:cs typeface="Arial" panose="020B0604020202020204" pitchFamily="34" charset="0"/>
              </a:rPr>
              <a:t>Logistic regression</a:t>
            </a:r>
            <a:endParaRPr lang="fr-FR" sz="4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93BC873-642A-4414-AFD3-EE783D3A9430}"/>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A95F6D80-6E85-41BE-B436-47F8DD85968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0A15AA5-8175-4C9B-A84F-E4DAFE02A6CE}"/>
              </a:ext>
            </a:extLst>
          </p:cNvPr>
          <p:cNvSpPr>
            <a:spLocks noGrp="1"/>
          </p:cNvSpPr>
          <p:nvPr>
            <p:ph type="sldNum" sz="quarter" idx="12"/>
          </p:nvPr>
        </p:nvSpPr>
        <p:spPr/>
        <p:txBody>
          <a:bodyPr/>
          <a:lstStyle/>
          <a:p>
            <a:fld id="{7B28076C-CE04-4A00-BFAA-A90EA8355859}" type="slidenum">
              <a:rPr lang="en-US" smtClean="0"/>
              <a:pPr/>
              <a:t>28</a:t>
            </a:fld>
            <a:endParaRPr lang="en-US"/>
          </a:p>
        </p:txBody>
      </p:sp>
      <p:pic>
        <p:nvPicPr>
          <p:cNvPr id="1026" name="Picture 2">
            <a:extLst>
              <a:ext uri="{FF2B5EF4-FFF2-40B4-BE49-F238E27FC236}">
                <a16:creationId xmlns:a16="http://schemas.microsoft.com/office/drawing/2014/main" id="{D0271C4D-BBA6-4021-B715-800B17E9C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4400" y="1371600"/>
            <a:ext cx="5114801" cy="483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6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84AA-1D99-4BE2-8F93-B988D694E1E2}"/>
              </a:ext>
            </a:extLst>
          </p:cNvPr>
          <p:cNvSpPr>
            <a:spLocks noGrp="1"/>
          </p:cNvSpPr>
          <p:nvPr>
            <p:ph type="title"/>
          </p:nvPr>
        </p:nvSpPr>
        <p:spPr/>
        <p:txBody>
          <a:bodyPr>
            <a:normAutofit fontScale="90000"/>
          </a:bodyPr>
          <a:lstStyle/>
          <a:p>
            <a:pPr>
              <a:lnSpc>
                <a:spcPct val="100000"/>
              </a:lnSpc>
            </a:pPr>
            <a:r>
              <a:rPr lang="en-IN" sz="4400" b="1" spc="185" dirty="0">
                <a:solidFill>
                  <a:schemeClr val="accent2"/>
                </a:solidFill>
                <a:latin typeface="Arial" panose="020B0604020202020204" pitchFamily="34" charset="0"/>
                <a:cs typeface="Arial" panose="020B0604020202020204" pitchFamily="34" charset="0"/>
              </a:rPr>
              <a:t>Model</a:t>
            </a:r>
            <a:r>
              <a:rPr lang="en-IN" sz="4400" b="1" spc="-55" dirty="0">
                <a:solidFill>
                  <a:schemeClr val="accent2"/>
                </a:solidFill>
                <a:latin typeface="Arial" panose="020B0604020202020204" pitchFamily="34" charset="0"/>
                <a:cs typeface="Arial" panose="020B0604020202020204" pitchFamily="34" charset="0"/>
              </a:rPr>
              <a:t> </a:t>
            </a:r>
            <a:r>
              <a:rPr lang="en-IN" sz="4400" b="1" spc="110" dirty="0">
                <a:solidFill>
                  <a:schemeClr val="accent2"/>
                </a:solidFill>
                <a:latin typeface="Arial" panose="020B0604020202020204" pitchFamily="34" charset="0"/>
                <a:cs typeface="Arial" panose="020B0604020202020204" pitchFamily="34" charset="0"/>
              </a:rPr>
              <a:t>Development</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F1248C2A-B957-4B6C-B4CF-F21DF98FB6E1}"/>
              </a:ext>
            </a:extLst>
          </p:cNvPr>
          <p:cNvSpPr>
            <a:spLocks noGrp="1"/>
          </p:cNvSpPr>
          <p:nvPr>
            <p:ph idx="1"/>
          </p:nvPr>
        </p:nvSpPr>
        <p:spPr>
          <a:xfrm>
            <a:off x="398587" y="1203159"/>
            <a:ext cx="11183813" cy="4923006"/>
          </a:xfrm>
        </p:spPr>
        <p:txBody>
          <a:bodyPr/>
          <a:lstStyle/>
          <a:p>
            <a:r>
              <a:rPr lang="en-IN" spc="-10" dirty="0"/>
              <a:t>Random</a:t>
            </a:r>
            <a:r>
              <a:rPr lang="en-IN" spc="-240" dirty="0"/>
              <a:t> </a:t>
            </a:r>
            <a:r>
              <a:rPr lang="en-IN" spc="170" dirty="0"/>
              <a:t>Fo</a:t>
            </a:r>
            <a:r>
              <a:rPr lang="en-IN" sz="3200" spc="170" dirty="0">
                <a:latin typeface="Tahoma"/>
                <a:cs typeface="Tahoma"/>
              </a:rPr>
              <a:t>r</a:t>
            </a:r>
            <a:r>
              <a:rPr lang="en-IN" spc="170" dirty="0"/>
              <a:t>e</a:t>
            </a:r>
            <a:r>
              <a:rPr lang="en-IN" sz="3200" spc="170" dirty="0">
                <a:latin typeface="Tahoma"/>
                <a:cs typeface="Tahoma"/>
              </a:rPr>
              <a:t>st</a:t>
            </a:r>
            <a:r>
              <a:rPr lang="en-IN" sz="3200" spc="-210" dirty="0">
                <a:latin typeface="Tahoma"/>
                <a:cs typeface="Tahoma"/>
              </a:rPr>
              <a:t> </a:t>
            </a:r>
            <a:r>
              <a:rPr lang="en-IN" spc="20" dirty="0"/>
              <a:t>Algo</a:t>
            </a:r>
            <a:r>
              <a:rPr lang="en-IN" sz="3200" spc="20" dirty="0">
                <a:latin typeface="Tahoma"/>
                <a:cs typeface="Tahoma"/>
              </a:rPr>
              <a:t>r</a:t>
            </a:r>
            <a:r>
              <a:rPr lang="en-IN" spc="20" dirty="0"/>
              <a:t>i</a:t>
            </a:r>
            <a:r>
              <a:rPr lang="en-IN" sz="3200" spc="20" dirty="0">
                <a:latin typeface="Tahoma"/>
                <a:cs typeface="Tahoma"/>
              </a:rPr>
              <a:t>t</a:t>
            </a:r>
            <a:r>
              <a:rPr lang="en-IN" spc="20" dirty="0"/>
              <a:t>hm</a:t>
            </a:r>
          </a:p>
          <a:p>
            <a:endParaRPr lang="en-IN" dirty="0"/>
          </a:p>
        </p:txBody>
      </p:sp>
      <p:sp>
        <p:nvSpPr>
          <p:cNvPr id="4" name="Date Placeholder 3">
            <a:extLst>
              <a:ext uri="{FF2B5EF4-FFF2-40B4-BE49-F238E27FC236}">
                <a16:creationId xmlns:a16="http://schemas.microsoft.com/office/drawing/2014/main" id="{45FCBC60-8CC0-4616-B581-5EF61D4EBADA}"/>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A26A8E22-0385-4D01-8765-59583F2BED3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2774B33-851F-4033-B04D-5E2D9DAB2DE1}"/>
              </a:ext>
            </a:extLst>
          </p:cNvPr>
          <p:cNvSpPr>
            <a:spLocks noGrp="1"/>
          </p:cNvSpPr>
          <p:nvPr>
            <p:ph type="sldNum" sz="quarter" idx="12"/>
          </p:nvPr>
        </p:nvSpPr>
        <p:spPr/>
        <p:txBody>
          <a:bodyPr/>
          <a:lstStyle/>
          <a:p>
            <a:fld id="{7B28076C-CE04-4A00-BFAA-A90EA8355859}" type="slidenum">
              <a:rPr lang="en-US" smtClean="0"/>
              <a:pPr/>
              <a:t>29</a:t>
            </a:fld>
            <a:endParaRPr lang="en-US"/>
          </a:p>
        </p:txBody>
      </p:sp>
      <p:pic>
        <p:nvPicPr>
          <p:cNvPr id="7" name="object 5">
            <a:extLst>
              <a:ext uri="{FF2B5EF4-FFF2-40B4-BE49-F238E27FC236}">
                <a16:creationId xmlns:a16="http://schemas.microsoft.com/office/drawing/2014/main" id="{B17E483F-05BA-400C-A75F-53ABA6C83FAD}"/>
              </a:ext>
            </a:extLst>
          </p:cNvPr>
          <p:cNvPicPr/>
          <p:nvPr/>
        </p:nvPicPr>
        <p:blipFill>
          <a:blip r:embed="rId2" cstate="print"/>
          <a:stretch>
            <a:fillRect/>
          </a:stretch>
        </p:blipFill>
        <p:spPr>
          <a:xfrm>
            <a:off x="1122947" y="1812759"/>
            <a:ext cx="10010274" cy="4106778"/>
          </a:xfrm>
          <a:prstGeom prst="rect">
            <a:avLst/>
          </a:prstGeom>
        </p:spPr>
      </p:pic>
    </p:spTree>
    <p:extLst>
      <p:ext uri="{BB962C8B-B14F-4D97-AF65-F5344CB8AC3E}">
        <p14:creationId xmlns:p14="http://schemas.microsoft.com/office/powerpoint/2010/main" val="221186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8000" y="314739"/>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503582" y="1124262"/>
            <a:ext cx="11078818" cy="52320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solidFill>
                <a:prstClr val="black"/>
              </a:solidFill>
              <a:latin typeface="Calibri"/>
            </a:endParaRPr>
          </a:p>
        </p:txBody>
      </p:sp>
      <p:sp>
        <p:nvSpPr>
          <p:cNvPr id="7" name="Date Placeholder 6"/>
          <p:cNvSpPr>
            <a:spLocks noGrp="1"/>
          </p:cNvSpPr>
          <p:nvPr>
            <p:ph type="dt" sz="half" idx="10"/>
          </p:nvPr>
        </p:nvSpPr>
        <p:spPr/>
        <p:txBody>
          <a:bodyPr/>
          <a:lstStyle/>
          <a:p>
            <a:fld id="{34BF8381-4334-4BCF-A228-57F83149AF87}" type="datetime3">
              <a:rPr lang="en-US">
                <a:solidFill>
                  <a:prstClr val="black">
                    <a:tint val="75000"/>
                  </a:prstClr>
                </a:solidFill>
                <a:latin typeface="Calibri"/>
              </a:rPr>
              <a:pPr/>
              <a:t>13 November 2021</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tint val="75000"/>
                  </a:prstClr>
                </a:solidFill>
                <a:latin typeface="Calibri"/>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3</a:t>
            </a:fld>
            <a:endParaRPr lang="en-US">
              <a:solidFill>
                <a:prstClr val="black">
                  <a:tint val="75000"/>
                </a:prstClr>
              </a:solidFill>
              <a:latin typeface="Calibri"/>
            </a:endParaRPr>
          </a:p>
        </p:txBody>
      </p:sp>
      <p:sp>
        <p:nvSpPr>
          <p:cNvPr id="13" name="Rectangle 12">
            <a:extLst>
              <a:ext uri="{FF2B5EF4-FFF2-40B4-BE49-F238E27FC236}">
                <a16:creationId xmlns:a16="http://schemas.microsoft.com/office/drawing/2014/main" id="{D34DDD7F-E702-4D57-A815-B082E00ADDB2}"/>
              </a:ext>
            </a:extLst>
          </p:cNvPr>
          <p:cNvSpPr/>
          <p:nvPr/>
        </p:nvSpPr>
        <p:spPr>
          <a:xfrm>
            <a:off x="503582" y="970377"/>
            <a:ext cx="11368628" cy="53859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650BB8E-677D-41E1-A057-1ECEAD21CC92}"/>
              </a:ext>
            </a:extLst>
          </p:cNvPr>
          <p:cNvSpPr/>
          <p:nvPr/>
        </p:nvSpPr>
        <p:spPr>
          <a:xfrm>
            <a:off x="503582" y="160854"/>
            <a:ext cx="11368628" cy="80952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378903F-509E-40A0-A727-D3681DD47FA0}"/>
              </a:ext>
            </a:extLst>
          </p:cNvPr>
          <p:cNvPicPr>
            <a:picLocks noChangeAspect="1"/>
          </p:cNvPicPr>
          <p:nvPr/>
        </p:nvPicPr>
        <p:blipFill>
          <a:blip r:embed="rId2"/>
          <a:stretch>
            <a:fillRect/>
          </a:stretch>
        </p:blipFill>
        <p:spPr>
          <a:xfrm>
            <a:off x="2388197" y="1047318"/>
            <a:ext cx="7415606" cy="5232089"/>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94D5-155E-45BD-A8A0-44821AF14DB8}"/>
              </a:ext>
            </a:extLst>
          </p:cNvPr>
          <p:cNvSpPr>
            <a:spLocks noGrp="1"/>
          </p:cNvSpPr>
          <p:nvPr>
            <p:ph type="title"/>
          </p:nvPr>
        </p:nvSpPr>
        <p:spPr>
          <a:xfrm>
            <a:off x="398586" y="228600"/>
            <a:ext cx="11793414" cy="1143000"/>
          </a:xfrm>
        </p:spPr>
        <p:txBody>
          <a:bodyPr>
            <a:normAutofit/>
          </a:bodyPr>
          <a:lstStyle/>
          <a:p>
            <a:r>
              <a:rPr lang="en-IN" sz="3800" spc="90" dirty="0">
                <a:latin typeface="Arial" panose="020B0604020202020204" pitchFamily="34" charset="0"/>
                <a:cs typeface="Arial" panose="020B0604020202020204" pitchFamily="34" charset="0"/>
              </a:rPr>
              <a:t>Confusion</a:t>
            </a:r>
            <a:r>
              <a:rPr lang="en-IN" sz="3800" spc="-160" dirty="0">
                <a:latin typeface="Arial" panose="020B0604020202020204" pitchFamily="34" charset="0"/>
                <a:cs typeface="Arial" panose="020B0604020202020204" pitchFamily="34" charset="0"/>
              </a:rPr>
              <a:t> </a:t>
            </a:r>
            <a:r>
              <a:rPr lang="en-IN" sz="3800" spc="155" dirty="0">
                <a:latin typeface="Arial" panose="020B0604020202020204" pitchFamily="34" charset="0"/>
                <a:cs typeface="Arial" panose="020B0604020202020204" pitchFamily="34" charset="0"/>
              </a:rPr>
              <a:t>matrix</a:t>
            </a:r>
            <a:r>
              <a:rPr lang="en-IN" sz="3800" spc="-160" dirty="0">
                <a:latin typeface="Arial" panose="020B0604020202020204" pitchFamily="34" charset="0"/>
                <a:cs typeface="Arial" panose="020B0604020202020204" pitchFamily="34" charset="0"/>
              </a:rPr>
              <a:t> </a:t>
            </a:r>
            <a:r>
              <a:rPr lang="en-IN" sz="3800" spc="135" dirty="0">
                <a:latin typeface="Arial" panose="020B0604020202020204" pitchFamily="34" charset="0"/>
                <a:cs typeface="Arial" panose="020B0604020202020204" pitchFamily="34" charset="0"/>
              </a:rPr>
              <a:t>for</a:t>
            </a:r>
            <a:r>
              <a:rPr lang="en-IN" sz="3800" spc="-155" dirty="0">
                <a:latin typeface="Arial" panose="020B0604020202020204" pitchFamily="34" charset="0"/>
                <a:cs typeface="Arial" panose="020B0604020202020204" pitchFamily="34" charset="0"/>
              </a:rPr>
              <a:t> </a:t>
            </a:r>
            <a:r>
              <a:rPr lang="en-IN" sz="3800" spc="130" dirty="0">
                <a:latin typeface="Arial" panose="020B0604020202020204" pitchFamily="34" charset="0"/>
                <a:cs typeface="Arial" panose="020B0604020202020204" pitchFamily="34" charset="0"/>
              </a:rPr>
              <a:t>random</a:t>
            </a:r>
            <a:r>
              <a:rPr lang="en-IN" sz="3800" spc="-165" dirty="0">
                <a:latin typeface="Arial" panose="020B0604020202020204" pitchFamily="34" charset="0"/>
                <a:cs typeface="Arial" panose="020B0604020202020204" pitchFamily="34" charset="0"/>
              </a:rPr>
              <a:t> </a:t>
            </a:r>
            <a:r>
              <a:rPr lang="en-IN" sz="3800" spc="130" dirty="0">
                <a:latin typeface="Arial" panose="020B0604020202020204" pitchFamily="34" charset="0"/>
                <a:cs typeface="Arial" panose="020B0604020202020204" pitchFamily="34" charset="0"/>
              </a:rPr>
              <a:t>forest</a:t>
            </a:r>
            <a:r>
              <a:rPr lang="en-IN" sz="3800" spc="-155" dirty="0">
                <a:latin typeface="Arial" panose="020B0604020202020204" pitchFamily="34" charset="0"/>
                <a:cs typeface="Arial" panose="020B0604020202020204" pitchFamily="34" charset="0"/>
              </a:rPr>
              <a:t> </a:t>
            </a:r>
            <a:r>
              <a:rPr lang="en-IN" sz="3800" spc="110" dirty="0">
                <a:latin typeface="Arial" panose="020B0604020202020204" pitchFamily="34" charset="0"/>
                <a:cs typeface="Arial" panose="020B0604020202020204" pitchFamily="34" charset="0"/>
              </a:rPr>
              <a:t>algorithm</a:t>
            </a:r>
            <a:endParaRPr lang="en-IN" sz="3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D422D62-26ED-4765-8912-129BD4516EE3}"/>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6B541A9A-72DA-4A22-981B-DE9D0244DFB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86999C0-3423-4EF9-A220-97D5E261F923}"/>
              </a:ext>
            </a:extLst>
          </p:cNvPr>
          <p:cNvSpPr>
            <a:spLocks noGrp="1"/>
          </p:cNvSpPr>
          <p:nvPr>
            <p:ph type="sldNum" sz="quarter" idx="12"/>
          </p:nvPr>
        </p:nvSpPr>
        <p:spPr/>
        <p:txBody>
          <a:bodyPr/>
          <a:lstStyle/>
          <a:p>
            <a:fld id="{7B28076C-CE04-4A00-BFAA-A90EA8355859}" type="slidenum">
              <a:rPr lang="en-US" smtClean="0"/>
              <a:pPr/>
              <a:t>30</a:t>
            </a:fld>
            <a:endParaRPr lang="en-US"/>
          </a:p>
        </p:txBody>
      </p:sp>
      <p:pic>
        <p:nvPicPr>
          <p:cNvPr id="2050" name="Picture 2">
            <a:extLst>
              <a:ext uri="{FF2B5EF4-FFF2-40B4-BE49-F238E27FC236}">
                <a16:creationId xmlns:a16="http://schemas.microsoft.com/office/drawing/2014/main" id="{E9994C92-E549-4141-ADFC-A56F558FFA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1737" y="1600200"/>
            <a:ext cx="484852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540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CCEE-E702-44E9-92E9-726572166D4F}"/>
              </a:ext>
            </a:extLst>
          </p:cNvPr>
          <p:cNvSpPr>
            <a:spLocks noGrp="1"/>
          </p:cNvSpPr>
          <p:nvPr>
            <p:ph type="title"/>
          </p:nvPr>
        </p:nvSpPr>
        <p:spPr>
          <a:xfrm>
            <a:off x="-2032000" y="136524"/>
            <a:ext cx="7486316" cy="1143000"/>
          </a:xfrm>
        </p:spPr>
        <p:txBody>
          <a:bodyPr/>
          <a:lstStyle/>
          <a:p>
            <a:r>
              <a:rPr lang="en-IN" sz="4400" spc="-250" dirty="0">
                <a:solidFill>
                  <a:schemeClr val="accent2"/>
                </a:solidFill>
                <a:latin typeface="Arial" panose="020B0604020202020204" pitchFamily="34" charset="0"/>
                <a:cs typeface="Arial" panose="020B0604020202020204" pitchFamily="34" charset="0"/>
              </a:rPr>
              <a:t>RESULT</a:t>
            </a:r>
            <a:endParaRPr lang="en-IN" dirty="0">
              <a:solidFill>
                <a:schemeClr val="accent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6ED23C-6D78-41BC-80D1-5DECFB8323F6}"/>
              </a:ext>
            </a:extLst>
          </p:cNvPr>
          <p:cNvSpPr>
            <a:spLocks noGrp="1"/>
          </p:cNvSpPr>
          <p:nvPr>
            <p:ph idx="1"/>
          </p:nvPr>
        </p:nvSpPr>
        <p:spPr>
          <a:xfrm>
            <a:off x="465221" y="1279524"/>
            <a:ext cx="11470105" cy="4846640"/>
          </a:xfrm>
        </p:spPr>
        <p:txBody>
          <a:bodyPr/>
          <a:lstStyle/>
          <a:p>
            <a:pPr marL="0" indent="0">
              <a:buNone/>
            </a:pPr>
            <a:r>
              <a:rPr lang="en-US" dirty="0">
                <a:latin typeface="Arial" panose="020B0604020202020204" pitchFamily="34" charset="0"/>
                <a:cs typeface="Arial" panose="020B0604020202020204" pitchFamily="34" charset="0"/>
              </a:rPr>
              <a:t> </a:t>
            </a:r>
            <a:r>
              <a:rPr lang="en-US" sz="3200" spc="100" dirty="0">
                <a:latin typeface="Arial" panose="020B0604020202020204" pitchFamily="34" charset="0"/>
                <a:cs typeface="Arial" panose="020B0604020202020204" pitchFamily="34" charset="0"/>
              </a:rPr>
              <a:t>F1</a:t>
            </a:r>
            <a:r>
              <a:rPr lang="en-US" sz="3200" spc="-135" dirty="0">
                <a:latin typeface="Arial" panose="020B0604020202020204" pitchFamily="34" charset="0"/>
                <a:cs typeface="Arial" panose="020B0604020202020204" pitchFamily="34" charset="0"/>
              </a:rPr>
              <a:t> </a:t>
            </a:r>
            <a:r>
              <a:rPr lang="en-US" sz="3200" spc="70" dirty="0">
                <a:latin typeface="Arial" panose="020B0604020202020204" pitchFamily="34" charset="0"/>
                <a:cs typeface="Arial" panose="020B0604020202020204" pitchFamily="34" charset="0"/>
              </a:rPr>
              <a:t>score</a:t>
            </a:r>
            <a:r>
              <a:rPr lang="en-US" sz="3200" spc="-160" dirty="0">
                <a:latin typeface="Arial" panose="020B0604020202020204" pitchFamily="34" charset="0"/>
                <a:cs typeface="Arial" panose="020B0604020202020204" pitchFamily="34" charset="0"/>
              </a:rPr>
              <a:t> </a:t>
            </a:r>
            <a:r>
              <a:rPr lang="en-US" sz="3200" spc="45" dirty="0">
                <a:latin typeface="Arial" panose="020B0604020202020204" pitchFamily="34" charset="0"/>
                <a:cs typeface="Arial" panose="020B0604020202020204" pitchFamily="34" charset="0"/>
              </a:rPr>
              <a:t>is</a:t>
            </a:r>
            <a:r>
              <a:rPr lang="en-US" sz="3200" spc="-135" dirty="0">
                <a:latin typeface="Arial" panose="020B0604020202020204" pitchFamily="34" charset="0"/>
                <a:cs typeface="Arial" panose="020B0604020202020204" pitchFamily="34" charset="0"/>
              </a:rPr>
              <a:t> </a:t>
            </a:r>
            <a:r>
              <a:rPr lang="en-US" sz="3200" spc="270" dirty="0">
                <a:latin typeface="Arial" panose="020B0604020202020204" pitchFamily="34" charset="0"/>
                <a:cs typeface="Arial" panose="020B0604020202020204" pitchFamily="34" charset="0"/>
              </a:rPr>
              <a:t>0.87</a:t>
            </a:r>
            <a:r>
              <a:rPr lang="en-US" sz="3200" spc="-135" dirty="0">
                <a:latin typeface="Arial" panose="020B0604020202020204" pitchFamily="34" charset="0"/>
                <a:cs typeface="Arial" panose="020B0604020202020204" pitchFamily="34" charset="0"/>
              </a:rPr>
              <a:t> </a:t>
            </a:r>
            <a:r>
              <a:rPr lang="en-US" sz="3200" spc="65" dirty="0">
                <a:latin typeface="Arial" panose="020B0604020202020204" pitchFamily="34" charset="0"/>
                <a:cs typeface="Arial" panose="020B0604020202020204" pitchFamily="34" charset="0"/>
              </a:rPr>
              <a:t>percent</a:t>
            </a:r>
            <a:r>
              <a:rPr lang="en-US" sz="3200" spc="-130" dirty="0">
                <a:latin typeface="Arial" panose="020B0604020202020204" pitchFamily="34" charset="0"/>
                <a:cs typeface="Arial" panose="020B0604020202020204" pitchFamily="34" charset="0"/>
              </a:rPr>
              <a:t> </a:t>
            </a:r>
            <a:r>
              <a:rPr lang="en-US" sz="3200" spc="30" dirty="0">
                <a:latin typeface="Arial" panose="020B0604020202020204" pitchFamily="34" charset="0"/>
                <a:cs typeface="Arial" panose="020B0604020202020204" pitchFamily="34" charset="0"/>
              </a:rPr>
              <a:t>for </a:t>
            </a:r>
            <a:r>
              <a:rPr lang="en-US" sz="3200" spc="10" dirty="0">
                <a:latin typeface="Arial" panose="020B0604020202020204" pitchFamily="34" charset="0"/>
                <a:cs typeface="Arial" panose="020B0604020202020204" pitchFamily="34" charset="0"/>
              </a:rPr>
              <a:t>logistic</a:t>
            </a:r>
            <a:r>
              <a:rPr lang="en-US" sz="3200" spc="-160" dirty="0">
                <a:latin typeface="Arial" panose="020B0604020202020204" pitchFamily="34" charset="0"/>
                <a:cs typeface="Arial" panose="020B0604020202020204" pitchFamily="34" charset="0"/>
              </a:rPr>
              <a:t> </a:t>
            </a:r>
            <a:r>
              <a:rPr lang="en-US" sz="3200" spc="5" dirty="0">
                <a:latin typeface="Arial" panose="020B0604020202020204" pitchFamily="34" charset="0"/>
                <a:cs typeface="Arial" panose="020B0604020202020204" pitchFamily="34" charset="0"/>
              </a:rPr>
              <a:t>regression</a:t>
            </a:r>
            <a:endParaRPr lang="en-US" sz="32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3C094D8-8F1C-4832-BE29-18E4DE8B0937}"/>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964887E0-D66E-4D75-A11D-6AA5BC7F6B4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D336291-B570-4FD1-8038-CAAEDCC746DE}"/>
              </a:ext>
            </a:extLst>
          </p:cNvPr>
          <p:cNvSpPr>
            <a:spLocks noGrp="1"/>
          </p:cNvSpPr>
          <p:nvPr>
            <p:ph type="sldNum" sz="quarter" idx="12"/>
          </p:nvPr>
        </p:nvSpPr>
        <p:spPr/>
        <p:txBody>
          <a:bodyPr/>
          <a:lstStyle/>
          <a:p>
            <a:fld id="{7B28076C-CE04-4A00-BFAA-A90EA8355859}" type="slidenum">
              <a:rPr lang="en-US" smtClean="0"/>
              <a:pPr/>
              <a:t>31</a:t>
            </a:fld>
            <a:endParaRPr lang="en-US"/>
          </a:p>
        </p:txBody>
      </p:sp>
      <p:pic>
        <p:nvPicPr>
          <p:cNvPr id="14" name="Picture 13">
            <a:extLst>
              <a:ext uri="{FF2B5EF4-FFF2-40B4-BE49-F238E27FC236}">
                <a16:creationId xmlns:a16="http://schemas.microsoft.com/office/drawing/2014/main" id="{B08F10BF-FB24-4A88-BC1C-2B0B7A44EAEC}"/>
              </a:ext>
            </a:extLst>
          </p:cNvPr>
          <p:cNvPicPr>
            <a:picLocks noChangeAspect="1"/>
          </p:cNvPicPr>
          <p:nvPr/>
        </p:nvPicPr>
        <p:blipFill>
          <a:blip r:embed="rId2"/>
          <a:stretch>
            <a:fillRect/>
          </a:stretch>
        </p:blipFill>
        <p:spPr>
          <a:xfrm>
            <a:off x="1167334" y="2324690"/>
            <a:ext cx="10065877" cy="3761538"/>
          </a:xfrm>
          <a:prstGeom prst="rect">
            <a:avLst/>
          </a:prstGeom>
        </p:spPr>
      </p:pic>
    </p:spTree>
    <p:extLst>
      <p:ext uri="{BB962C8B-B14F-4D97-AF65-F5344CB8AC3E}">
        <p14:creationId xmlns:p14="http://schemas.microsoft.com/office/powerpoint/2010/main" val="4233588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52E1-B0AD-438A-8E76-15644F3604FE}"/>
              </a:ext>
            </a:extLst>
          </p:cNvPr>
          <p:cNvSpPr>
            <a:spLocks noGrp="1"/>
          </p:cNvSpPr>
          <p:nvPr>
            <p:ph type="title"/>
          </p:nvPr>
        </p:nvSpPr>
        <p:spPr>
          <a:xfrm>
            <a:off x="398587" y="228600"/>
            <a:ext cx="2844800" cy="1143000"/>
          </a:xfrm>
        </p:spPr>
        <p:txBody>
          <a:bodyPr/>
          <a:lstStyle/>
          <a:p>
            <a:r>
              <a:rPr lang="en-IN" sz="4400" spc="-250" dirty="0">
                <a:solidFill>
                  <a:schemeClr val="accent2"/>
                </a:solidFill>
                <a:latin typeface="Arial" panose="020B0604020202020204" pitchFamily="34" charset="0"/>
                <a:cs typeface="Arial" panose="020B0604020202020204" pitchFamily="34" charset="0"/>
              </a:rPr>
              <a:t>RESULT</a:t>
            </a:r>
            <a:endParaRPr lang="en-IN" dirty="0"/>
          </a:p>
        </p:txBody>
      </p:sp>
      <p:sp>
        <p:nvSpPr>
          <p:cNvPr id="3" name="Content Placeholder 2">
            <a:extLst>
              <a:ext uri="{FF2B5EF4-FFF2-40B4-BE49-F238E27FC236}">
                <a16:creationId xmlns:a16="http://schemas.microsoft.com/office/drawing/2014/main" id="{CA229BBE-9BDF-4077-8B21-146C1642A409}"/>
              </a:ext>
            </a:extLst>
          </p:cNvPr>
          <p:cNvSpPr>
            <a:spLocks noGrp="1"/>
          </p:cNvSpPr>
          <p:nvPr>
            <p:ph idx="1"/>
          </p:nvPr>
        </p:nvSpPr>
        <p:spPr>
          <a:xfrm>
            <a:off x="609600" y="1371601"/>
            <a:ext cx="11582400" cy="4754564"/>
          </a:xfrm>
        </p:spPr>
        <p:txBody>
          <a:bodyPr/>
          <a:lstStyle/>
          <a:p>
            <a:pPr marL="0" indent="0">
              <a:buNone/>
            </a:pPr>
            <a:r>
              <a:rPr lang="en-US" sz="3200" spc="65" dirty="0">
                <a:latin typeface="Arial" panose="020B0604020202020204" pitchFamily="34" charset="0"/>
                <a:cs typeface="Arial" panose="020B0604020202020204" pitchFamily="34" charset="0"/>
              </a:rPr>
              <a:t>F1</a:t>
            </a:r>
            <a:r>
              <a:rPr lang="en-US" sz="3200" spc="-90" dirty="0">
                <a:latin typeface="Arial" panose="020B0604020202020204" pitchFamily="34" charset="0"/>
                <a:cs typeface="Arial" panose="020B0604020202020204" pitchFamily="34" charset="0"/>
              </a:rPr>
              <a:t> </a:t>
            </a:r>
            <a:r>
              <a:rPr lang="en-US" sz="3200" spc="60" dirty="0">
                <a:latin typeface="Arial" panose="020B0604020202020204" pitchFamily="34" charset="0"/>
                <a:cs typeface="Arial" panose="020B0604020202020204" pitchFamily="34" charset="0"/>
              </a:rPr>
              <a:t>score</a:t>
            </a:r>
            <a:r>
              <a:rPr lang="en-US" sz="3200" spc="-90" dirty="0">
                <a:latin typeface="Arial" panose="020B0604020202020204" pitchFamily="34" charset="0"/>
                <a:cs typeface="Arial" panose="020B0604020202020204" pitchFamily="34" charset="0"/>
              </a:rPr>
              <a:t> </a:t>
            </a:r>
            <a:r>
              <a:rPr lang="en-US" sz="3200" spc="55" dirty="0">
                <a:latin typeface="Arial" panose="020B0604020202020204" pitchFamily="34" charset="0"/>
                <a:cs typeface="Arial" panose="020B0604020202020204" pitchFamily="34" charset="0"/>
              </a:rPr>
              <a:t>is</a:t>
            </a:r>
            <a:r>
              <a:rPr lang="en-US" sz="3200" spc="-85" dirty="0">
                <a:latin typeface="Arial" panose="020B0604020202020204" pitchFamily="34" charset="0"/>
                <a:cs typeface="Arial" panose="020B0604020202020204" pitchFamily="34" charset="0"/>
              </a:rPr>
              <a:t> </a:t>
            </a:r>
            <a:r>
              <a:rPr lang="en-US" sz="3200" spc="-145" dirty="0">
                <a:latin typeface="Arial" panose="020B0604020202020204" pitchFamily="34" charset="0"/>
                <a:cs typeface="Arial" panose="020B0604020202020204" pitchFamily="34" charset="0"/>
              </a:rPr>
              <a:t>97</a:t>
            </a:r>
            <a:r>
              <a:rPr lang="en-US" sz="3200" spc="-90" dirty="0">
                <a:latin typeface="Arial" panose="020B0604020202020204" pitchFamily="34" charset="0"/>
                <a:cs typeface="Arial" panose="020B0604020202020204" pitchFamily="34" charset="0"/>
              </a:rPr>
              <a:t> </a:t>
            </a:r>
            <a:r>
              <a:rPr lang="en-US" sz="3200" spc="70" dirty="0">
                <a:latin typeface="Arial" panose="020B0604020202020204" pitchFamily="34" charset="0"/>
                <a:cs typeface="Arial" panose="020B0604020202020204" pitchFamily="34" charset="0"/>
              </a:rPr>
              <a:t>percent</a:t>
            </a:r>
            <a:r>
              <a:rPr lang="en-US" sz="3200" spc="-90"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for </a:t>
            </a:r>
            <a:r>
              <a:rPr lang="en-US" sz="3200" spc="35" dirty="0">
                <a:latin typeface="Arial" panose="020B0604020202020204" pitchFamily="34" charset="0"/>
                <a:cs typeface="Arial" panose="020B0604020202020204" pitchFamily="34" charset="0"/>
              </a:rPr>
              <a:t>Random</a:t>
            </a:r>
            <a:r>
              <a:rPr lang="en-US" sz="3200" spc="-90" dirty="0">
                <a:latin typeface="Arial" panose="020B0604020202020204" pitchFamily="34" charset="0"/>
                <a:cs typeface="Arial" panose="020B0604020202020204" pitchFamily="34" charset="0"/>
              </a:rPr>
              <a:t> </a:t>
            </a:r>
            <a:r>
              <a:rPr lang="en-US" sz="3200" spc="80" dirty="0">
                <a:latin typeface="Arial" panose="020B0604020202020204" pitchFamily="34" charset="0"/>
                <a:cs typeface="Arial" panose="020B0604020202020204" pitchFamily="34" charset="0"/>
              </a:rPr>
              <a:t>forest</a:t>
            </a:r>
            <a:r>
              <a:rPr lang="en-US" sz="3200" spc="-85" dirty="0">
                <a:latin typeface="Arial" panose="020B0604020202020204" pitchFamily="34" charset="0"/>
                <a:cs typeface="Arial" panose="020B0604020202020204" pitchFamily="34" charset="0"/>
              </a:rPr>
              <a:t> </a:t>
            </a:r>
            <a:r>
              <a:rPr lang="en-US" sz="3200" spc="65" dirty="0">
                <a:latin typeface="Arial" panose="020B0604020202020204" pitchFamily="34" charset="0"/>
                <a:cs typeface="Arial" panose="020B0604020202020204" pitchFamily="34" charset="0"/>
              </a:rPr>
              <a:t>algorithm</a:t>
            </a:r>
            <a:endParaRPr lang="en-US" sz="32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3F162178-DB86-424D-9E0D-497D70CA3A87}"/>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44364FD7-42D3-4CC0-8440-0DC65C9865D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20FC180-DE9D-4C52-B035-8F26EE42F8DF}"/>
              </a:ext>
            </a:extLst>
          </p:cNvPr>
          <p:cNvSpPr>
            <a:spLocks noGrp="1"/>
          </p:cNvSpPr>
          <p:nvPr>
            <p:ph type="sldNum" sz="quarter" idx="12"/>
          </p:nvPr>
        </p:nvSpPr>
        <p:spPr/>
        <p:txBody>
          <a:bodyPr/>
          <a:lstStyle/>
          <a:p>
            <a:fld id="{7B28076C-CE04-4A00-BFAA-A90EA8355859}" type="slidenum">
              <a:rPr lang="en-US" smtClean="0"/>
              <a:pPr/>
              <a:t>32</a:t>
            </a:fld>
            <a:endParaRPr lang="en-US"/>
          </a:p>
        </p:txBody>
      </p:sp>
      <p:pic>
        <p:nvPicPr>
          <p:cNvPr id="8" name="Picture 7">
            <a:extLst>
              <a:ext uri="{FF2B5EF4-FFF2-40B4-BE49-F238E27FC236}">
                <a16:creationId xmlns:a16="http://schemas.microsoft.com/office/drawing/2014/main" id="{20236347-5A49-4D0E-A2AE-D0D4824B5F8B}"/>
              </a:ext>
            </a:extLst>
          </p:cNvPr>
          <p:cNvPicPr>
            <a:picLocks noChangeAspect="1"/>
          </p:cNvPicPr>
          <p:nvPr/>
        </p:nvPicPr>
        <p:blipFill>
          <a:blip r:embed="rId2"/>
          <a:stretch>
            <a:fillRect/>
          </a:stretch>
        </p:blipFill>
        <p:spPr>
          <a:xfrm>
            <a:off x="1515667" y="2522203"/>
            <a:ext cx="9160666" cy="3603962"/>
          </a:xfrm>
          <a:prstGeom prst="rect">
            <a:avLst/>
          </a:prstGeom>
        </p:spPr>
      </p:pic>
    </p:spTree>
    <p:extLst>
      <p:ext uri="{BB962C8B-B14F-4D97-AF65-F5344CB8AC3E}">
        <p14:creationId xmlns:p14="http://schemas.microsoft.com/office/powerpoint/2010/main" val="3254624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F824-BFB1-46D1-82A2-37B7C3FF139A}"/>
              </a:ext>
            </a:extLst>
          </p:cNvPr>
          <p:cNvSpPr>
            <a:spLocks noGrp="1"/>
          </p:cNvSpPr>
          <p:nvPr>
            <p:ph type="title"/>
          </p:nvPr>
        </p:nvSpPr>
        <p:spPr>
          <a:xfrm>
            <a:off x="398587" y="228600"/>
            <a:ext cx="4029034" cy="1143000"/>
          </a:xfrm>
        </p:spPr>
        <p:txBody>
          <a:bodyPr/>
          <a:lstStyle/>
          <a:p>
            <a:r>
              <a:rPr lang="en-IN" sz="4400" spc="-250" dirty="0">
                <a:solidFill>
                  <a:schemeClr val="accent2"/>
                </a:solidFill>
                <a:latin typeface="Arial" panose="020B060402020202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B5379962-3551-47BB-B67F-CC23A308FCE9}"/>
              </a:ext>
            </a:extLst>
          </p:cNvPr>
          <p:cNvSpPr>
            <a:spLocks noGrp="1"/>
          </p:cNvSpPr>
          <p:nvPr>
            <p:ph idx="1"/>
          </p:nvPr>
        </p:nvSpPr>
        <p:spPr>
          <a:xfrm>
            <a:off x="609600" y="2149642"/>
            <a:ext cx="10972800" cy="3976522"/>
          </a:xfrm>
        </p:spPr>
        <p:txBody>
          <a:bodyPr/>
          <a:lstStyle/>
          <a:p>
            <a:r>
              <a:rPr lang="en-US" spc="40" dirty="0"/>
              <a:t>Since</a:t>
            </a:r>
            <a:r>
              <a:rPr lang="en-US" spc="-185" dirty="0"/>
              <a:t> </a:t>
            </a:r>
            <a:r>
              <a:rPr lang="en-US" sz="2800" spc="75" dirty="0">
                <a:latin typeface="Tahoma"/>
                <a:cs typeface="Tahoma"/>
              </a:rPr>
              <a:t>t</a:t>
            </a:r>
            <a:r>
              <a:rPr lang="en-US" spc="75" dirty="0"/>
              <a:t>he</a:t>
            </a:r>
            <a:r>
              <a:rPr lang="en-US" spc="-180" dirty="0"/>
              <a:t> </a:t>
            </a:r>
            <a:r>
              <a:rPr lang="en-US" spc="-5" dirty="0"/>
              <a:t>Random</a:t>
            </a:r>
            <a:r>
              <a:rPr lang="en-US" spc="-180" dirty="0"/>
              <a:t> </a:t>
            </a:r>
            <a:r>
              <a:rPr lang="en-US" spc="90" dirty="0"/>
              <a:t>fo</a:t>
            </a:r>
            <a:r>
              <a:rPr lang="en-US" sz="2800" spc="90" dirty="0">
                <a:latin typeface="Tahoma"/>
                <a:cs typeface="Tahoma"/>
              </a:rPr>
              <a:t>r</a:t>
            </a:r>
            <a:r>
              <a:rPr lang="en-US" spc="90" dirty="0"/>
              <a:t>e</a:t>
            </a:r>
            <a:r>
              <a:rPr lang="en-US" sz="2800" spc="90" dirty="0">
                <a:latin typeface="Tahoma"/>
                <a:cs typeface="Tahoma"/>
              </a:rPr>
              <a:t>st</a:t>
            </a:r>
            <a:r>
              <a:rPr lang="en-US" sz="2800" spc="-150" dirty="0">
                <a:latin typeface="Tahoma"/>
                <a:cs typeface="Tahoma"/>
              </a:rPr>
              <a:t> </a:t>
            </a:r>
            <a:r>
              <a:rPr lang="en-US" spc="-20" dirty="0"/>
              <a:t>model</a:t>
            </a:r>
            <a:r>
              <a:rPr lang="en-US" spc="-185" dirty="0"/>
              <a:t> </a:t>
            </a:r>
            <a:r>
              <a:rPr lang="en-US" spc="-10" dirty="0"/>
              <a:t>had</a:t>
            </a:r>
            <a:r>
              <a:rPr lang="en-US" spc="-180" dirty="0"/>
              <a:t> </a:t>
            </a:r>
            <a:r>
              <a:rPr lang="en-US" spc="25" dirty="0"/>
              <a:t>a</a:t>
            </a:r>
            <a:r>
              <a:rPr lang="en-US" spc="-180" dirty="0"/>
              <a:t> </a:t>
            </a:r>
            <a:r>
              <a:rPr lang="en-US" spc="-5" dirty="0"/>
              <a:t>highe</a:t>
            </a:r>
            <a:r>
              <a:rPr lang="en-US" sz="2800" spc="-5" dirty="0">
                <a:latin typeface="Tahoma"/>
                <a:cs typeface="Tahoma"/>
              </a:rPr>
              <a:t>r</a:t>
            </a:r>
            <a:r>
              <a:rPr lang="en-US" sz="2800" spc="-150" dirty="0">
                <a:latin typeface="Tahoma"/>
                <a:cs typeface="Tahoma"/>
              </a:rPr>
              <a:t> </a:t>
            </a:r>
            <a:r>
              <a:rPr lang="en-US" spc="70" dirty="0"/>
              <a:t>p</a:t>
            </a:r>
            <a:r>
              <a:rPr lang="en-US" sz="2800" spc="70" dirty="0">
                <a:latin typeface="Tahoma"/>
                <a:cs typeface="Tahoma"/>
              </a:rPr>
              <a:t>r</a:t>
            </a:r>
            <a:r>
              <a:rPr lang="en-US" spc="70" dirty="0"/>
              <a:t>eci</a:t>
            </a:r>
            <a:r>
              <a:rPr lang="en-US" sz="2800" spc="70" dirty="0">
                <a:latin typeface="Tahoma"/>
                <a:cs typeface="Tahoma"/>
              </a:rPr>
              <a:t>s</a:t>
            </a:r>
            <a:r>
              <a:rPr lang="en-US" spc="70" dirty="0"/>
              <a:t>ion</a:t>
            </a:r>
            <a:r>
              <a:rPr lang="en-US" sz="2000" spc="70" dirty="0">
                <a:latin typeface="Tahoma"/>
                <a:cs typeface="Tahoma"/>
              </a:rPr>
              <a:t>,</a:t>
            </a:r>
            <a:r>
              <a:rPr lang="en-US" sz="2000" spc="175" dirty="0">
                <a:latin typeface="Tahoma"/>
                <a:cs typeface="Tahoma"/>
              </a:rPr>
              <a:t> </a:t>
            </a:r>
            <a:r>
              <a:rPr lang="en-US" sz="2800" spc="120" dirty="0">
                <a:latin typeface="Tahoma"/>
                <a:cs typeface="Tahoma"/>
              </a:rPr>
              <a:t>r</a:t>
            </a:r>
            <a:r>
              <a:rPr lang="en-US" spc="120" dirty="0"/>
              <a:t>ecall</a:t>
            </a:r>
            <a:r>
              <a:rPr lang="en-US" sz="2000" spc="120" dirty="0">
                <a:latin typeface="Tahoma"/>
                <a:cs typeface="Tahoma"/>
              </a:rPr>
              <a:t>,</a:t>
            </a:r>
            <a:r>
              <a:rPr lang="en-US" sz="2000" spc="170" dirty="0">
                <a:latin typeface="Tahoma"/>
                <a:cs typeface="Tahoma"/>
              </a:rPr>
              <a:t> </a:t>
            </a:r>
            <a:r>
              <a:rPr lang="en-US" spc="-15" dirty="0"/>
              <a:t>and</a:t>
            </a:r>
            <a:r>
              <a:rPr lang="en-US" spc="-180" dirty="0"/>
              <a:t> </a:t>
            </a:r>
            <a:r>
              <a:rPr lang="en-US" spc="170" dirty="0"/>
              <a:t>f</a:t>
            </a:r>
            <a:r>
              <a:rPr lang="en-US" sz="2800" spc="170" dirty="0">
                <a:latin typeface="Tahoma"/>
                <a:cs typeface="Tahoma"/>
              </a:rPr>
              <a:t>1</a:t>
            </a:r>
            <a:r>
              <a:rPr lang="en-US" sz="2000" spc="170" dirty="0">
                <a:latin typeface="Tahoma"/>
                <a:cs typeface="Tahoma"/>
              </a:rPr>
              <a:t>-</a:t>
            </a:r>
            <a:r>
              <a:rPr lang="en-US" sz="2800" spc="170" dirty="0">
                <a:latin typeface="Tahoma"/>
                <a:cs typeface="Tahoma"/>
              </a:rPr>
              <a:t>s</a:t>
            </a:r>
            <a:r>
              <a:rPr lang="en-US" spc="170" dirty="0"/>
              <a:t>co</a:t>
            </a:r>
            <a:r>
              <a:rPr lang="en-US" sz="2800" spc="170" dirty="0">
                <a:latin typeface="Tahoma"/>
                <a:cs typeface="Tahoma"/>
              </a:rPr>
              <a:t>r</a:t>
            </a:r>
            <a:r>
              <a:rPr lang="en-US" spc="170" dirty="0"/>
              <a:t>e</a:t>
            </a:r>
            <a:r>
              <a:rPr lang="en-US" spc="-180" dirty="0"/>
              <a:t> </a:t>
            </a:r>
            <a:r>
              <a:rPr lang="en-US" spc="55" dirty="0"/>
              <a:t>fo</a:t>
            </a:r>
            <a:r>
              <a:rPr lang="en-US" sz="2800" spc="55" dirty="0">
                <a:latin typeface="Tahoma"/>
                <a:cs typeface="Tahoma"/>
              </a:rPr>
              <a:t>r</a:t>
            </a:r>
            <a:r>
              <a:rPr lang="en-US" sz="2800" spc="-150" dirty="0">
                <a:latin typeface="Tahoma"/>
                <a:cs typeface="Tahoma"/>
              </a:rPr>
              <a:t> </a:t>
            </a:r>
            <a:r>
              <a:rPr lang="en-US" sz="2800" spc="75" dirty="0">
                <a:latin typeface="Tahoma"/>
                <a:cs typeface="Tahoma"/>
              </a:rPr>
              <a:t>t</a:t>
            </a:r>
            <a:r>
              <a:rPr lang="en-US" spc="75" dirty="0"/>
              <a:t>he </a:t>
            </a:r>
            <a:r>
              <a:rPr lang="en-US" spc="-1015" dirty="0"/>
              <a:t> </a:t>
            </a:r>
            <a:r>
              <a:rPr lang="en-US" sz="2800" spc="25" dirty="0">
                <a:latin typeface="Tahoma"/>
                <a:cs typeface="Tahoma"/>
              </a:rPr>
              <a:t>w</a:t>
            </a:r>
            <a:r>
              <a:rPr lang="en-US" spc="25" dirty="0"/>
              <a:t>hich</a:t>
            </a:r>
            <a:r>
              <a:rPr lang="en-US" spc="-180" dirty="0"/>
              <a:t> </a:t>
            </a:r>
            <a:r>
              <a:rPr lang="en-US" spc="50" dirty="0"/>
              <a:t>i</a:t>
            </a:r>
            <a:r>
              <a:rPr lang="en-US" sz="2800" spc="50" dirty="0">
                <a:latin typeface="Tahoma"/>
                <a:cs typeface="Tahoma"/>
              </a:rPr>
              <a:t>s</a:t>
            </a:r>
            <a:r>
              <a:rPr lang="en-US" sz="2800" spc="-150" dirty="0">
                <a:latin typeface="Tahoma"/>
                <a:cs typeface="Tahoma"/>
              </a:rPr>
              <a:t> </a:t>
            </a:r>
            <a:r>
              <a:rPr lang="en-US" spc="25" dirty="0"/>
              <a:t>a</a:t>
            </a:r>
            <a:r>
              <a:rPr lang="en-US" spc="-180" dirty="0"/>
              <a:t> </a:t>
            </a:r>
            <a:r>
              <a:rPr lang="en-US" spc="40" dirty="0"/>
              <a:t>mo</a:t>
            </a:r>
            <a:r>
              <a:rPr lang="en-US" sz="2800" spc="40" dirty="0">
                <a:latin typeface="Tahoma"/>
                <a:cs typeface="Tahoma"/>
              </a:rPr>
              <a:t>r</a:t>
            </a:r>
            <a:r>
              <a:rPr lang="en-US" spc="40" dirty="0"/>
              <a:t>e</a:t>
            </a:r>
            <a:r>
              <a:rPr lang="en-US" spc="-180" dirty="0"/>
              <a:t> </a:t>
            </a:r>
            <a:r>
              <a:rPr lang="en-US" spc="55" dirty="0"/>
              <a:t>impo</a:t>
            </a:r>
            <a:r>
              <a:rPr lang="en-US" sz="2800" spc="55" dirty="0">
                <a:latin typeface="Tahoma"/>
                <a:cs typeface="Tahoma"/>
              </a:rPr>
              <a:t>rt</a:t>
            </a:r>
            <a:r>
              <a:rPr lang="en-US" spc="55" dirty="0"/>
              <a:t>an</a:t>
            </a:r>
            <a:r>
              <a:rPr lang="en-US" sz="2800" spc="55" dirty="0">
                <a:latin typeface="Tahoma"/>
                <a:cs typeface="Tahoma"/>
              </a:rPr>
              <a:t>t</a:t>
            </a:r>
            <a:r>
              <a:rPr lang="en-US" sz="2800" spc="-145" dirty="0">
                <a:latin typeface="Tahoma"/>
                <a:cs typeface="Tahoma"/>
              </a:rPr>
              <a:t> </a:t>
            </a:r>
            <a:r>
              <a:rPr lang="en-US" spc="35" dirty="0"/>
              <a:t>cla</a:t>
            </a:r>
            <a:r>
              <a:rPr lang="en-US" sz="2800" spc="35" dirty="0">
                <a:latin typeface="Tahoma"/>
                <a:cs typeface="Tahoma"/>
              </a:rPr>
              <a:t>ss</a:t>
            </a:r>
            <a:r>
              <a:rPr lang="en-US" spc="35" dirty="0"/>
              <a:t>ifica</a:t>
            </a:r>
            <a:r>
              <a:rPr lang="en-US" sz="2800" spc="35" dirty="0">
                <a:latin typeface="Tahoma"/>
                <a:cs typeface="Tahoma"/>
              </a:rPr>
              <a:t>t</a:t>
            </a:r>
            <a:r>
              <a:rPr lang="en-US" spc="35" dirty="0"/>
              <a:t>ion</a:t>
            </a:r>
            <a:r>
              <a:rPr lang="en-US" spc="-180" dirty="0"/>
              <a:t> </a:t>
            </a:r>
            <a:r>
              <a:rPr lang="en-US" spc="-40" dirty="0"/>
              <a:t>of</a:t>
            </a:r>
            <a:r>
              <a:rPr lang="en-US" spc="-180" dirty="0"/>
              <a:t> </a:t>
            </a:r>
            <a:r>
              <a:rPr lang="en-US" sz="2800" spc="85" dirty="0">
                <a:latin typeface="Tahoma"/>
                <a:cs typeface="Tahoma"/>
              </a:rPr>
              <a:t>w</a:t>
            </a:r>
            <a:r>
              <a:rPr lang="en-US" spc="85" dirty="0"/>
              <a:t>he</a:t>
            </a:r>
            <a:r>
              <a:rPr lang="en-US" sz="2800" spc="85" dirty="0">
                <a:latin typeface="Tahoma"/>
                <a:cs typeface="Tahoma"/>
              </a:rPr>
              <a:t>t</a:t>
            </a:r>
            <a:r>
              <a:rPr lang="en-US" spc="85" dirty="0"/>
              <a:t>he</a:t>
            </a:r>
            <a:r>
              <a:rPr lang="en-US" sz="2800" spc="85" dirty="0">
                <a:latin typeface="Tahoma"/>
                <a:cs typeface="Tahoma"/>
              </a:rPr>
              <a:t>r</a:t>
            </a:r>
            <a:r>
              <a:rPr lang="en-US" sz="2800" spc="-150" dirty="0">
                <a:latin typeface="Tahoma"/>
                <a:cs typeface="Tahoma"/>
              </a:rPr>
              <a:t> </a:t>
            </a:r>
            <a:r>
              <a:rPr lang="en-US" spc="25" dirty="0"/>
              <a:t>a</a:t>
            </a:r>
            <a:r>
              <a:rPr lang="en-US" spc="-175" dirty="0"/>
              <a:t> </a:t>
            </a:r>
            <a:r>
              <a:rPr lang="en-US" spc="40" dirty="0"/>
              <a:t>po</a:t>
            </a:r>
            <a:r>
              <a:rPr lang="en-US" sz="2800" spc="40" dirty="0">
                <a:latin typeface="Tahoma"/>
                <a:cs typeface="Tahoma"/>
              </a:rPr>
              <a:t>t</a:t>
            </a:r>
            <a:r>
              <a:rPr lang="en-US" spc="40" dirty="0"/>
              <a:t>en</a:t>
            </a:r>
            <a:r>
              <a:rPr lang="en-US" sz="2800" spc="40" dirty="0">
                <a:latin typeface="Tahoma"/>
                <a:cs typeface="Tahoma"/>
              </a:rPr>
              <a:t>t</a:t>
            </a:r>
            <a:r>
              <a:rPr lang="en-US" spc="40" dirty="0"/>
              <a:t>ial</a:t>
            </a:r>
            <a:r>
              <a:rPr lang="en-US" spc="-180" dirty="0"/>
              <a:t> </a:t>
            </a:r>
            <a:r>
              <a:rPr lang="en-US" spc="45" dirty="0"/>
              <a:t>clien</a:t>
            </a:r>
            <a:r>
              <a:rPr lang="en-US" sz="2800" spc="45" dirty="0">
                <a:latin typeface="Tahoma"/>
                <a:cs typeface="Tahoma"/>
              </a:rPr>
              <a:t>t</a:t>
            </a:r>
            <a:r>
              <a:rPr lang="en-US" sz="2800" spc="-150" dirty="0">
                <a:latin typeface="Tahoma"/>
                <a:cs typeface="Tahoma"/>
              </a:rPr>
              <a:t> </a:t>
            </a:r>
            <a:r>
              <a:rPr lang="en-US" sz="2800" spc="95" dirty="0">
                <a:latin typeface="Tahoma"/>
                <a:cs typeface="Tahoma"/>
              </a:rPr>
              <a:t>w</a:t>
            </a:r>
            <a:r>
              <a:rPr lang="en-US" spc="95" dirty="0"/>
              <a:t>a</a:t>
            </a:r>
            <a:r>
              <a:rPr lang="en-US" sz="2800" spc="95" dirty="0">
                <a:latin typeface="Tahoma"/>
                <a:cs typeface="Tahoma"/>
              </a:rPr>
              <a:t>s</a:t>
            </a:r>
            <a:r>
              <a:rPr lang="en-US" sz="2800" spc="-150" dirty="0">
                <a:latin typeface="Tahoma"/>
                <a:cs typeface="Tahoma"/>
              </a:rPr>
              <a:t> </a:t>
            </a:r>
            <a:r>
              <a:rPr lang="en-US" spc="-114" dirty="0"/>
              <a:t>going</a:t>
            </a:r>
            <a:r>
              <a:rPr lang="en-US" spc="-175" dirty="0"/>
              <a:t> </a:t>
            </a:r>
            <a:r>
              <a:rPr lang="en-US" sz="2800" spc="80" dirty="0">
                <a:latin typeface="Tahoma"/>
                <a:cs typeface="Tahoma"/>
              </a:rPr>
              <a:t>t</a:t>
            </a:r>
            <a:r>
              <a:rPr lang="en-US" spc="80" dirty="0"/>
              <a:t>o </a:t>
            </a:r>
            <a:r>
              <a:rPr lang="en-US" spc="-1015" dirty="0"/>
              <a:t> </a:t>
            </a:r>
            <a:r>
              <a:rPr lang="en-US" sz="2800" spc="75" dirty="0">
                <a:latin typeface="Tahoma"/>
                <a:cs typeface="Tahoma"/>
              </a:rPr>
              <a:t>su</a:t>
            </a:r>
            <a:r>
              <a:rPr lang="en-US" spc="75" dirty="0"/>
              <a:t>b</a:t>
            </a:r>
            <a:r>
              <a:rPr lang="en-US" sz="2800" spc="75" dirty="0">
                <a:latin typeface="Tahoma"/>
                <a:cs typeface="Tahoma"/>
              </a:rPr>
              <a:t>s</a:t>
            </a:r>
            <a:r>
              <a:rPr lang="en-US" spc="75" dirty="0"/>
              <a:t>c</a:t>
            </a:r>
            <a:r>
              <a:rPr lang="en-US" sz="2800" spc="75" dirty="0">
                <a:latin typeface="Tahoma"/>
                <a:cs typeface="Tahoma"/>
              </a:rPr>
              <a:t>r</a:t>
            </a:r>
            <a:r>
              <a:rPr lang="en-US" spc="75" dirty="0"/>
              <a:t>ibe </a:t>
            </a:r>
            <a:r>
              <a:rPr lang="en-US" sz="2800" spc="80" dirty="0">
                <a:latin typeface="Tahoma"/>
                <a:cs typeface="Tahoma"/>
              </a:rPr>
              <a:t>t</a:t>
            </a:r>
            <a:r>
              <a:rPr lang="en-US" spc="80" dirty="0"/>
              <a:t>o </a:t>
            </a:r>
            <a:r>
              <a:rPr lang="en-US" sz="2800" spc="75" dirty="0">
                <a:latin typeface="Tahoma"/>
                <a:cs typeface="Tahoma"/>
              </a:rPr>
              <a:t>t</a:t>
            </a:r>
            <a:r>
              <a:rPr lang="en-US" spc="75" dirty="0"/>
              <a:t>he </a:t>
            </a:r>
            <a:r>
              <a:rPr lang="en-US" sz="2800" spc="110" dirty="0">
                <a:latin typeface="Tahoma"/>
                <a:cs typeface="Tahoma"/>
              </a:rPr>
              <a:t>t</a:t>
            </a:r>
            <a:r>
              <a:rPr lang="en-US" spc="110" dirty="0"/>
              <a:t>e</a:t>
            </a:r>
            <a:r>
              <a:rPr lang="en-US" sz="2800" spc="110" dirty="0">
                <a:latin typeface="Tahoma"/>
                <a:cs typeface="Tahoma"/>
              </a:rPr>
              <a:t>r</a:t>
            </a:r>
            <a:r>
              <a:rPr lang="en-US" spc="110" dirty="0"/>
              <a:t>m </a:t>
            </a:r>
            <a:r>
              <a:rPr lang="en-US" spc="80" dirty="0"/>
              <a:t>depo</a:t>
            </a:r>
            <a:r>
              <a:rPr lang="en-US" sz="2800" spc="80" dirty="0">
                <a:latin typeface="Tahoma"/>
                <a:cs typeface="Tahoma"/>
              </a:rPr>
              <a:t>s</a:t>
            </a:r>
            <a:r>
              <a:rPr lang="en-US" spc="80" dirty="0"/>
              <a:t>i</a:t>
            </a:r>
            <a:r>
              <a:rPr lang="en-US" sz="2800" spc="80" dirty="0">
                <a:latin typeface="Tahoma"/>
                <a:cs typeface="Tahoma"/>
              </a:rPr>
              <a:t>t</a:t>
            </a:r>
            <a:r>
              <a:rPr lang="en-US" sz="2000" spc="80" dirty="0">
                <a:latin typeface="Tahoma"/>
                <a:cs typeface="Tahoma"/>
              </a:rPr>
              <a:t>, </a:t>
            </a:r>
            <a:r>
              <a:rPr lang="en-US" sz="2800" spc="75" dirty="0">
                <a:latin typeface="Tahoma"/>
                <a:cs typeface="Tahoma"/>
              </a:rPr>
              <a:t>t</a:t>
            </a:r>
            <a:r>
              <a:rPr lang="en-US" spc="75" dirty="0"/>
              <a:t>he </a:t>
            </a:r>
            <a:r>
              <a:rPr lang="en-US" spc="-5" dirty="0"/>
              <a:t>bank </a:t>
            </a:r>
            <a:r>
              <a:rPr lang="en-US" sz="2800" spc="45" dirty="0">
                <a:latin typeface="Tahoma"/>
                <a:cs typeface="Tahoma"/>
              </a:rPr>
              <a:t>s</a:t>
            </a:r>
            <a:r>
              <a:rPr lang="en-US" spc="45" dirty="0"/>
              <a:t>ho</a:t>
            </a:r>
            <a:r>
              <a:rPr lang="en-US" sz="2800" spc="45" dirty="0">
                <a:latin typeface="Tahoma"/>
                <a:cs typeface="Tahoma"/>
              </a:rPr>
              <a:t>u</a:t>
            </a:r>
            <a:r>
              <a:rPr lang="en-US" spc="45" dirty="0"/>
              <a:t>ld </a:t>
            </a:r>
            <a:r>
              <a:rPr lang="en-US" sz="2800" spc="120" dirty="0">
                <a:latin typeface="Tahoma"/>
                <a:cs typeface="Tahoma"/>
              </a:rPr>
              <a:t>us</a:t>
            </a:r>
            <a:r>
              <a:rPr lang="en-US" spc="120" dirty="0"/>
              <a:t>e </a:t>
            </a:r>
            <a:r>
              <a:rPr lang="en-US" spc="-5" dirty="0"/>
              <a:t>Random </a:t>
            </a:r>
            <a:r>
              <a:rPr lang="en-US" spc="90" dirty="0"/>
              <a:t>fo</a:t>
            </a:r>
            <a:r>
              <a:rPr lang="en-US" sz="2800" spc="90" dirty="0">
                <a:latin typeface="Tahoma"/>
                <a:cs typeface="Tahoma"/>
              </a:rPr>
              <a:t>r</a:t>
            </a:r>
            <a:r>
              <a:rPr lang="en-US" spc="90" dirty="0"/>
              <a:t>e</a:t>
            </a:r>
            <a:r>
              <a:rPr lang="en-US" sz="2800" spc="90" dirty="0">
                <a:latin typeface="Tahoma"/>
                <a:cs typeface="Tahoma"/>
              </a:rPr>
              <a:t>st </a:t>
            </a:r>
            <a:r>
              <a:rPr lang="en-US" spc="60" dirty="0"/>
              <a:t>model</a:t>
            </a:r>
            <a:r>
              <a:rPr lang="en-US" sz="2000" spc="60" dirty="0">
                <a:latin typeface="Tahoma"/>
                <a:cs typeface="Tahoma"/>
              </a:rPr>
              <a:t>. </a:t>
            </a:r>
            <a:r>
              <a:rPr lang="en-US" spc="210" dirty="0"/>
              <a:t>Wi</a:t>
            </a:r>
            <a:r>
              <a:rPr lang="en-US" sz="2800" spc="210" dirty="0">
                <a:latin typeface="Tahoma"/>
                <a:cs typeface="Tahoma"/>
              </a:rPr>
              <a:t>t</a:t>
            </a:r>
            <a:r>
              <a:rPr lang="en-US" spc="210" dirty="0"/>
              <a:t>h </a:t>
            </a:r>
            <a:r>
              <a:rPr lang="en-US" spc="215" dirty="0"/>
              <a:t> </a:t>
            </a:r>
            <a:r>
              <a:rPr lang="en-US" spc="40" dirty="0"/>
              <a:t>diffe</a:t>
            </a:r>
            <a:r>
              <a:rPr lang="en-US" sz="2800" spc="40" dirty="0">
                <a:latin typeface="Tahoma"/>
                <a:cs typeface="Tahoma"/>
              </a:rPr>
              <a:t>r</a:t>
            </a:r>
            <a:r>
              <a:rPr lang="en-US" spc="40" dirty="0"/>
              <a:t>en</a:t>
            </a:r>
            <a:r>
              <a:rPr lang="en-US" sz="2800" spc="40" dirty="0">
                <a:latin typeface="Tahoma"/>
                <a:cs typeface="Tahoma"/>
              </a:rPr>
              <a:t>t</a:t>
            </a:r>
            <a:r>
              <a:rPr lang="en-US" sz="2800" spc="-145" dirty="0">
                <a:latin typeface="Tahoma"/>
                <a:cs typeface="Tahoma"/>
              </a:rPr>
              <a:t> </a:t>
            </a:r>
            <a:r>
              <a:rPr lang="en-US" spc="75" dirty="0"/>
              <a:t>h</a:t>
            </a:r>
            <a:r>
              <a:rPr lang="en-US" sz="2800" spc="75" dirty="0">
                <a:latin typeface="Tahoma"/>
                <a:cs typeface="Tahoma"/>
              </a:rPr>
              <a:t>y</a:t>
            </a:r>
            <a:r>
              <a:rPr lang="en-US" spc="75" dirty="0"/>
              <a:t>pe</a:t>
            </a:r>
            <a:r>
              <a:rPr lang="en-US" sz="2800" spc="75" dirty="0">
                <a:latin typeface="Tahoma"/>
                <a:cs typeface="Tahoma"/>
              </a:rPr>
              <a:t>r</a:t>
            </a:r>
            <a:r>
              <a:rPr lang="en-US" spc="75" dirty="0"/>
              <a:t>pa</a:t>
            </a:r>
            <a:r>
              <a:rPr lang="en-US" sz="2800" spc="75" dirty="0">
                <a:latin typeface="Tahoma"/>
                <a:cs typeface="Tahoma"/>
              </a:rPr>
              <a:t>r</a:t>
            </a:r>
            <a:r>
              <a:rPr lang="en-US" spc="75" dirty="0"/>
              <a:t>ame</a:t>
            </a:r>
            <a:r>
              <a:rPr lang="en-US" sz="2800" spc="75" dirty="0">
                <a:latin typeface="Tahoma"/>
                <a:cs typeface="Tahoma"/>
              </a:rPr>
              <a:t>t</a:t>
            </a:r>
            <a:r>
              <a:rPr lang="en-US" spc="75" dirty="0"/>
              <a:t>e</a:t>
            </a:r>
            <a:r>
              <a:rPr lang="en-US" sz="2800" spc="75" dirty="0">
                <a:latin typeface="Tahoma"/>
                <a:cs typeface="Tahoma"/>
              </a:rPr>
              <a:t>r</a:t>
            </a:r>
            <a:r>
              <a:rPr lang="en-US" sz="2800" spc="-145" dirty="0">
                <a:latin typeface="Tahoma"/>
                <a:cs typeface="Tahoma"/>
              </a:rPr>
              <a:t> </a:t>
            </a:r>
            <a:r>
              <a:rPr lang="en-US" sz="2800" spc="20" dirty="0">
                <a:latin typeface="Tahoma"/>
                <a:cs typeface="Tahoma"/>
              </a:rPr>
              <a:t>tu</a:t>
            </a:r>
            <a:r>
              <a:rPr lang="en-US" spc="20" dirty="0"/>
              <a:t>ning</a:t>
            </a:r>
            <a:r>
              <a:rPr lang="en-US" spc="-175" dirty="0"/>
              <a:t> </a:t>
            </a:r>
            <a:r>
              <a:rPr lang="en-US" sz="2800" spc="90" dirty="0">
                <a:latin typeface="Tahoma"/>
                <a:cs typeface="Tahoma"/>
              </a:rPr>
              <a:t>t</a:t>
            </a:r>
            <a:r>
              <a:rPr lang="en-US" spc="90" dirty="0"/>
              <a:t>echniq</a:t>
            </a:r>
            <a:r>
              <a:rPr lang="en-US" sz="2800" spc="90" dirty="0">
                <a:latin typeface="Tahoma"/>
                <a:cs typeface="Tahoma"/>
              </a:rPr>
              <a:t>u</a:t>
            </a:r>
            <a:r>
              <a:rPr lang="en-US" spc="90" dirty="0"/>
              <a:t>e</a:t>
            </a:r>
            <a:r>
              <a:rPr lang="en-US" sz="2800" spc="90" dirty="0">
                <a:latin typeface="Tahoma"/>
                <a:cs typeface="Tahoma"/>
              </a:rPr>
              <a:t>s</a:t>
            </a:r>
            <a:r>
              <a:rPr lang="en-US" sz="2000" spc="90" dirty="0">
                <a:latin typeface="Tahoma"/>
                <a:cs typeface="Tahoma"/>
              </a:rPr>
              <a:t>,</a:t>
            </a:r>
            <a:r>
              <a:rPr lang="en-US" sz="2000" spc="180" dirty="0">
                <a:latin typeface="Tahoma"/>
                <a:cs typeface="Tahoma"/>
              </a:rPr>
              <a:t> </a:t>
            </a:r>
            <a:r>
              <a:rPr lang="en-US" sz="2800" spc="75" dirty="0">
                <a:latin typeface="Tahoma"/>
                <a:cs typeface="Tahoma"/>
              </a:rPr>
              <a:t>t</a:t>
            </a:r>
            <a:r>
              <a:rPr lang="en-US" spc="75" dirty="0"/>
              <a:t>he</a:t>
            </a:r>
            <a:r>
              <a:rPr lang="en-US" spc="-175" dirty="0"/>
              <a:t> </a:t>
            </a:r>
            <a:r>
              <a:rPr lang="en-US" spc="-20" dirty="0"/>
              <a:t>model</a:t>
            </a:r>
            <a:r>
              <a:rPr lang="en-US" spc="-175" dirty="0"/>
              <a:t> </a:t>
            </a:r>
            <a:r>
              <a:rPr lang="en-US" spc="15" dirty="0"/>
              <a:t>can</a:t>
            </a:r>
            <a:r>
              <a:rPr lang="en-US" spc="-175" dirty="0"/>
              <a:t> </a:t>
            </a:r>
            <a:r>
              <a:rPr lang="en-US" spc="10" dirty="0"/>
              <a:t>lead</a:t>
            </a:r>
            <a:r>
              <a:rPr lang="en-US" spc="-175" dirty="0"/>
              <a:t> </a:t>
            </a:r>
            <a:r>
              <a:rPr lang="en-US" sz="2800" spc="80" dirty="0">
                <a:latin typeface="Tahoma"/>
                <a:cs typeface="Tahoma"/>
              </a:rPr>
              <a:t>t</a:t>
            </a:r>
            <a:r>
              <a:rPr lang="en-US" spc="80" dirty="0"/>
              <a:t>o</a:t>
            </a:r>
            <a:r>
              <a:rPr lang="en-US" spc="-175" dirty="0"/>
              <a:t> </a:t>
            </a:r>
            <a:r>
              <a:rPr lang="en-US" spc="-5" dirty="0"/>
              <a:t>highe</a:t>
            </a:r>
            <a:r>
              <a:rPr lang="en-US" sz="2800" spc="-5" dirty="0">
                <a:latin typeface="Tahoma"/>
                <a:cs typeface="Tahoma"/>
              </a:rPr>
              <a:t>r</a:t>
            </a:r>
            <a:r>
              <a:rPr lang="en-US" sz="2800" spc="-145" dirty="0">
                <a:latin typeface="Tahoma"/>
                <a:cs typeface="Tahoma"/>
              </a:rPr>
              <a:t> </a:t>
            </a:r>
            <a:r>
              <a:rPr lang="en-US" sz="2800" spc="135" dirty="0">
                <a:latin typeface="Tahoma"/>
                <a:cs typeface="Tahoma"/>
              </a:rPr>
              <a:t>s</a:t>
            </a:r>
            <a:r>
              <a:rPr lang="en-US" spc="135" dirty="0"/>
              <a:t>co</a:t>
            </a:r>
            <a:r>
              <a:rPr lang="en-US" sz="2800" spc="135" dirty="0">
                <a:latin typeface="Tahoma"/>
                <a:cs typeface="Tahoma"/>
              </a:rPr>
              <a:t>r</a:t>
            </a:r>
            <a:r>
              <a:rPr lang="en-US" spc="135" dirty="0"/>
              <a:t>e</a:t>
            </a:r>
            <a:r>
              <a:rPr lang="en-US" sz="2800" spc="135" dirty="0">
                <a:latin typeface="Tahoma"/>
                <a:cs typeface="Tahoma"/>
              </a:rPr>
              <a:t>s</a:t>
            </a:r>
            <a:r>
              <a:rPr lang="en-US" sz="2000" spc="135" dirty="0">
                <a:latin typeface="Tahoma"/>
                <a:cs typeface="Tahoma"/>
              </a:rPr>
              <a:t>.</a:t>
            </a:r>
            <a:endParaRPr lang="en-US" sz="2000" dirty="0">
              <a:latin typeface="Tahoma"/>
              <a:cs typeface="Tahoma"/>
            </a:endParaRPr>
          </a:p>
          <a:p>
            <a:endParaRPr lang="en-IN" dirty="0"/>
          </a:p>
        </p:txBody>
      </p:sp>
      <p:sp>
        <p:nvSpPr>
          <p:cNvPr id="4" name="Date Placeholder 3">
            <a:extLst>
              <a:ext uri="{FF2B5EF4-FFF2-40B4-BE49-F238E27FC236}">
                <a16:creationId xmlns:a16="http://schemas.microsoft.com/office/drawing/2014/main" id="{BA3B0A94-AED5-4005-9C24-8C1CBAA292C2}"/>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B9F763F2-EE14-409B-AF9E-AF7A2A117E9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722FFFE-2697-4CE5-BADE-9F1FDF5E5640}"/>
              </a:ext>
            </a:extLst>
          </p:cNvPr>
          <p:cNvSpPr>
            <a:spLocks noGrp="1"/>
          </p:cNvSpPr>
          <p:nvPr>
            <p:ph type="sldNum" sz="quarter" idx="12"/>
          </p:nvPr>
        </p:nvSpPr>
        <p:spPr/>
        <p:txBody>
          <a:bodyPr/>
          <a:lstStyle/>
          <a:p>
            <a:fld id="{7B28076C-CE04-4A00-BFAA-A90EA8355859}" type="slidenum">
              <a:rPr lang="en-US" smtClean="0"/>
              <a:pPr/>
              <a:t>33</a:t>
            </a:fld>
            <a:endParaRPr lang="en-US"/>
          </a:p>
        </p:txBody>
      </p:sp>
    </p:spTree>
    <p:extLst>
      <p:ext uri="{BB962C8B-B14F-4D97-AF65-F5344CB8AC3E}">
        <p14:creationId xmlns:p14="http://schemas.microsoft.com/office/powerpoint/2010/main" val="160401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t>13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34</a:t>
            </a:fld>
            <a:endParaRPr lang="en-US"/>
          </a:p>
        </p:txBody>
      </p:sp>
      <p:sp>
        <p:nvSpPr>
          <p:cNvPr id="7" name="Title 1"/>
          <p:cNvSpPr txBox="1">
            <a:spLocks/>
          </p:cNvSpPr>
          <p:nvPr/>
        </p:nvSpPr>
        <p:spPr>
          <a:xfrm>
            <a:off x="374754" y="136525"/>
            <a:ext cx="8362846" cy="10327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References</a:t>
            </a: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846986663"/>
              </p:ext>
            </p:extLst>
          </p:nvPr>
        </p:nvGraphicFramePr>
        <p:xfrm>
          <a:off x="609599" y="1482778"/>
          <a:ext cx="10303240" cy="4558258"/>
        </p:xfrm>
        <a:graphic>
          <a:graphicData uri="http://schemas.openxmlformats.org/drawingml/2006/table">
            <a:tbl>
              <a:tblPr firstRow="1" bandRow="1">
                <a:tableStyleId>{5940675A-B579-460E-94D1-54222C63F5DA}</a:tableStyleId>
              </a:tblPr>
              <a:tblGrid>
                <a:gridCol w="609034">
                  <a:extLst>
                    <a:ext uri="{9D8B030D-6E8A-4147-A177-3AD203B41FA5}">
                      <a16:colId xmlns:a16="http://schemas.microsoft.com/office/drawing/2014/main" val="20000"/>
                    </a:ext>
                  </a:extLst>
                </a:gridCol>
                <a:gridCol w="9694206">
                  <a:extLst>
                    <a:ext uri="{9D8B030D-6E8A-4147-A177-3AD203B41FA5}">
                      <a16:colId xmlns:a16="http://schemas.microsoft.com/office/drawing/2014/main" val="20001"/>
                    </a:ext>
                  </a:extLst>
                </a:gridCol>
              </a:tblGrid>
              <a:tr h="1137142">
                <a:tc>
                  <a:txBody>
                    <a:bodyPr/>
                    <a:lstStyle/>
                    <a:p>
                      <a:r>
                        <a:rPr lang="en-US" dirty="0">
                          <a:latin typeface="+mj-lt"/>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2000" b="0" i="0" kern="1200" dirty="0">
                          <a:solidFill>
                            <a:schemeClr val="tx1"/>
                          </a:solidFill>
                          <a:effectLst/>
                          <a:latin typeface="+mj-lt"/>
                          <a:ea typeface="+mn-ea"/>
                          <a:cs typeface="Arial" panose="020B0604020202020204" pitchFamily="34" charset="0"/>
                        </a:rPr>
                        <a:t>S. Moro, P. Cortez and P. Rita, "A Data-Driven Approach to Predict the Success of Bank Telemarketing", </a:t>
                      </a:r>
                      <a:r>
                        <a:rPr lang="en-GB" sz="2000" b="0" i="1" kern="1200" dirty="0">
                          <a:solidFill>
                            <a:schemeClr val="tx1"/>
                          </a:solidFill>
                          <a:effectLst/>
                          <a:latin typeface="+mj-lt"/>
                          <a:ea typeface="+mn-ea"/>
                          <a:cs typeface="Arial" panose="020B0604020202020204" pitchFamily="34" charset="0"/>
                        </a:rPr>
                        <a:t>Decision Support Systems Elsevier</a:t>
                      </a:r>
                      <a:r>
                        <a:rPr lang="en-GB" sz="2000" b="0" i="0" kern="1200" dirty="0">
                          <a:solidFill>
                            <a:schemeClr val="tx1"/>
                          </a:solidFill>
                          <a:effectLst/>
                          <a:latin typeface="+mj-lt"/>
                          <a:ea typeface="+mn-ea"/>
                          <a:cs typeface="Arial" panose="020B0604020202020204" pitchFamily="34" charset="0"/>
                        </a:rPr>
                        <a:t>, vol. 62, pp. 22-31, June 2014</a:t>
                      </a:r>
                      <a:r>
                        <a:rPr lang="en-GB" sz="1800" b="0" i="0" kern="1200" dirty="0">
                          <a:solidFill>
                            <a:schemeClr val="tx1"/>
                          </a:solidFill>
                          <a:effectLst/>
                          <a:latin typeface="+mj-lt"/>
                          <a:ea typeface="+mn-ea"/>
                          <a:cs typeface="+mn-cs"/>
                        </a:rPr>
                        <a:t>.</a:t>
                      </a:r>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006878">
                <a:tc>
                  <a:txBody>
                    <a:bodyPr/>
                    <a:lstStyle/>
                    <a:p>
                      <a:r>
                        <a:rPr lang="en-US" dirty="0">
                          <a:latin typeface="+mj-lt"/>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GB" sz="2000" b="0" i="0" kern="1200" dirty="0">
                          <a:solidFill>
                            <a:schemeClr val="tx1"/>
                          </a:solidFill>
                          <a:effectLst/>
                          <a:latin typeface="+mj-lt"/>
                          <a:ea typeface="+mn-ea"/>
                          <a:cs typeface="Arial" panose="020B0604020202020204" pitchFamily="34" charset="0"/>
                        </a:rPr>
                        <a:t>A. </a:t>
                      </a:r>
                      <a:r>
                        <a:rPr lang="en-GB" sz="2000" b="0" i="0" kern="1200" dirty="0" err="1">
                          <a:solidFill>
                            <a:schemeClr val="tx1"/>
                          </a:solidFill>
                          <a:effectLst/>
                          <a:latin typeface="+mj-lt"/>
                          <a:ea typeface="+mn-ea"/>
                          <a:cs typeface="Arial" panose="020B0604020202020204" pitchFamily="34" charset="0"/>
                        </a:rPr>
                        <a:t>Keles</a:t>
                      </a:r>
                      <a:r>
                        <a:rPr lang="en-GB" sz="2000" b="0" i="0" kern="1200" dirty="0">
                          <a:solidFill>
                            <a:schemeClr val="tx1"/>
                          </a:solidFill>
                          <a:effectLst/>
                          <a:latin typeface="+mj-lt"/>
                          <a:ea typeface="+mn-ea"/>
                          <a:cs typeface="Arial" panose="020B0604020202020204" pitchFamily="34" charset="0"/>
                        </a:rPr>
                        <a:t> and A. </a:t>
                      </a:r>
                      <a:r>
                        <a:rPr lang="en-GB" sz="2000" b="0" i="0" kern="1200" dirty="0" err="1">
                          <a:solidFill>
                            <a:schemeClr val="tx1"/>
                          </a:solidFill>
                          <a:effectLst/>
                          <a:latin typeface="+mj-lt"/>
                          <a:ea typeface="+mn-ea"/>
                          <a:cs typeface="Arial" panose="020B0604020202020204" pitchFamily="34" charset="0"/>
                        </a:rPr>
                        <a:t>Keles</a:t>
                      </a:r>
                      <a:r>
                        <a:rPr lang="en-GB" sz="2000" b="0" i="0" kern="1200" dirty="0">
                          <a:solidFill>
                            <a:schemeClr val="tx1"/>
                          </a:solidFill>
                          <a:effectLst/>
                          <a:latin typeface="+mj-lt"/>
                          <a:ea typeface="+mn-ea"/>
                          <a:cs typeface="Arial" panose="020B0604020202020204" pitchFamily="34" charset="0"/>
                        </a:rPr>
                        <a:t>, "IBMMS Decision Support Tool for Management of Bank Telemarketing Campaigns", </a:t>
                      </a:r>
                      <a:r>
                        <a:rPr lang="en-GB" sz="2000" b="0" i="1" kern="1200" dirty="0">
                          <a:solidFill>
                            <a:schemeClr val="tx1"/>
                          </a:solidFill>
                          <a:effectLst/>
                          <a:latin typeface="+mj-lt"/>
                          <a:ea typeface="+mn-ea"/>
                          <a:cs typeface="Arial" panose="020B0604020202020204" pitchFamily="34" charset="0"/>
                        </a:rPr>
                        <a:t>International Journal of Database Management Systems</a:t>
                      </a:r>
                      <a:r>
                        <a:rPr lang="en-GB" sz="2000" b="0" i="0" kern="1200" dirty="0">
                          <a:solidFill>
                            <a:schemeClr val="tx1"/>
                          </a:solidFill>
                          <a:effectLst/>
                          <a:latin typeface="+mj-lt"/>
                          <a:ea typeface="+mn-ea"/>
                          <a:cs typeface="Arial" panose="020B0604020202020204" pitchFamily="34" charset="0"/>
                        </a:rPr>
                        <a:t>, vol. 7, no. 5, pp. 1-15, 2015.</a:t>
                      </a:r>
                      <a:endParaRPr lang="en-US" sz="2000" dirty="0">
                        <a:latin typeface="+mj-lt"/>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64569">
                <a:tc>
                  <a:txBody>
                    <a:bodyPr/>
                    <a:lstStyle/>
                    <a:p>
                      <a:r>
                        <a:rPr lang="en-US" dirty="0">
                          <a:latin typeface="+mj-lt"/>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GB" sz="2000" b="0" i="0" kern="1200" dirty="0">
                          <a:solidFill>
                            <a:schemeClr val="tx1"/>
                          </a:solidFill>
                          <a:effectLst/>
                          <a:latin typeface="+mj-lt"/>
                          <a:ea typeface="+mn-ea"/>
                          <a:cs typeface="Arial" panose="020B0604020202020204" pitchFamily="34" charset="0"/>
                        </a:rPr>
                        <a:t>O. </a:t>
                      </a:r>
                      <a:r>
                        <a:rPr lang="en-GB" sz="2000" b="0" i="0" kern="1200" dirty="0" err="1">
                          <a:solidFill>
                            <a:schemeClr val="tx1"/>
                          </a:solidFill>
                          <a:effectLst/>
                          <a:latin typeface="+mj-lt"/>
                          <a:ea typeface="+mn-ea"/>
                          <a:cs typeface="Arial" panose="020B0604020202020204" pitchFamily="34" charset="0"/>
                        </a:rPr>
                        <a:t>Apampa</a:t>
                      </a:r>
                      <a:r>
                        <a:rPr lang="en-GB" sz="2000" b="0" i="0" kern="1200" dirty="0">
                          <a:solidFill>
                            <a:schemeClr val="tx1"/>
                          </a:solidFill>
                          <a:effectLst/>
                          <a:latin typeface="+mj-lt"/>
                          <a:ea typeface="+mn-ea"/>
                          <a:cs typeface="Arial" panose="020B0604020202020204" pitchFamily="34" charset="0"/>
                        </a:rPr>
                        <a:t>, "Evaluation of Classification and Ensemble Algorithms for Bank Customer Marketing Response Prediction", </a:t>
                      </a:r>
                      <a:r>
                        <a:rPr lang="en-GB" sz="2000" b="0" i="1" kern="1200" dirty="0">
                          <a:solidFill>
                            <a:schemeClr val="tx1"/>
                          </a:solidFill>
                          <a:effectLst/>
                          <a:latin typeface="+mj-lt"/>
                          <a:ea typeface="+mn-ea"/>
                          <a:cs typeface="Arial" panose="020B0604020202020204" pitchFamily="34" charset="0"/>
                        </a:rPr>
                        <a:t>Journal of International Technology and Information Management</a:t>
                      </a:r>
                      <a:r>
                        <a:rPr lang="en-GB" sz="2000" b="0" i="0" kern="1200" dirty="0">
                          <a:solidFill>
                            <a:schemeClr val="tx1"/>
                          </a:solidFill>
                          <a:effectLst/>
                          <a:latin typeface="+mj-lt"/>
                          <a:ea typeface="+mn-ea"/>
                          <a:cs typeface="Arial" panose="020B0604020202020204" pitchFamily="34" charset="0"/>
                        </a:rPr>
                        <a:t>, vol. 25, no. 4, pp. 6, 2016.</a:t>
                      </a:r>
                      <a:endParaRPr lang="en-US" sz="2000" u="sng" dirty="0">
                        <a:solidFill>
                          <a:schemeClr val="accent1"/>
                        </a:solidFill>
                        <a:latin typeface="+mj-lt"/>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49669">
                <a:tc>
                  <a:txBody>
                    <a:bodyPr/>
                    <a:lstStyle/>
                    <a:p>
                      <a:r>
                        <a:rPr lang="en-US" dirty="0">
                          <a:latin typeface="+mj-lt"/>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i="1" kern="1200" dirty="0">
                          <a:solidFill>
                            <a:schemeClr val="tx1"/>
                          </a:solidFill>
                          <a:effectLst/>
                          <a:latin typeface="+mj-lt"/>
                          <a:ea typeface="+mn-ea"/>
                          <a:cs typeface="Arial" panose="020B0604020202020204" pitchFamily="34" charset="0"/>
                        </a:rPr>
                        <a:t>Amazon Machine Learning: </a:t>
                      </a:r>
                      <a:r>
                        <a:rPr lang="en-IN" sz="1600" b="0" i="0" u="sng" kern="1200" dirty="0">
                          <a:solidFill>
                            <a:schemeClr val="accent1"/>
                          </a:solidFill>
                          <a:effectLst/>
                          <a:latin typeface="+mj-lt"/>
                          <a:ea typeface="+mn-ea"/>
                          <a:cs typeface="Arial" panose="020B0604020202020204" pitchFamily="34" charset="0"/>
                          <a:hlinkClick r:id="rId2"/>
                        </a:rPr>
                        <a:t>www.aws.amazon.com</a:t>
                      </a:r>
                      <a:endParaRPr lang="en-IN" sz="1600" b="0" i="0" u="sng" kern="1200" dirty="0">
                        <a:solidFill>
                          <a:schemeClr val="accent1"/>
                        </a:solidFill>
                        <a:effectLst/>
                        <a:latin typeface="+mj-lt"/>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u="sng" dirty="0">
                        <a:solidFill>
                          <a:schemeClr val="accent1"/>
                        </a:solidFill>
                        <a:latin typeface="+mj-lt"/>
                        <a:cs typeface="Arial" panose="020B0604020202020204" pitchFamily="34" charset="0"/>
                      </a:endParaRPr>
                    </a:p>
                    <a:p>
                      <a:pPr algn="just"/>
                      <a:endParaRPr lang="en-US"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78057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793712-D081-43F5-940A-8CE9D3860597}"/>
              </a:ext>
            </a:extLst>
          </p:cNvPr>
          <p:cNvSpPr>
            <a:spLocks noGrp="1"/>
          </p:cNvSpPr>
          <p:nvPr>
            <p:ph type="title"/>
          </p:nvPr>
        </p:nvSpPr>
        <p:spPr>
          <a:xfrm>
            <a:off x="3191068" y="2332653"/>
            <a:ext cx="9759821" cy="2155371"/>
          </a:xfrm>
        </p:spPr>
        <p:txBody>
          <a:bodyPr>
            <a:normAutofit/>
          </a:bodyPr>
          <a:lstStyle/>
          <a:p>
            <a:r>
              <a:rPr lang="en-US" sz="7000" b="1" dirty="0">
                <a:latin typeface="Arial" panose="020B0604020202020204" pitchFamily="34" charset="0"/>
                <a:cs typeface="Arial" panose="020B0604020202020204" pitchFamily="34" charset="0"/>
              </a:rPr>
              <a:t>THANK YOU</a:t>
            </a:r>
            <a:endParaRPr lang="en-IN" sz="7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37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10817" y="136525"/>
            <a:ext cx="8330096" cy="1056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10817" y="1245705"/>
            <a:ext cx="11410122" cy="50576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latin typeface="+mj-lt"/>
                <a:cs typeface="Arial" panose="020B0604020202020204" pitchFamily="34" charset="0"/>
              </a:rPr>
              <a:t>Marketing to potential clients has always been a crucial challenge in attaining success for banking institutions</a:t>
            </a:r>
            <a:r>
              <a:rPr lang="en-US" sz="2800" dirty="0">
                <a:latin typeface="+mj-lt"/>
              </a:rPr>
              <a:t>. </a:t>
            </a:r>
          </a:p>
          <a:p>
            <a:pPr algn="just"/>
            <a:endParaRPr lang="en-US" sz="2800" dirty="0">
              <a:latin typeface="+mj-lt"/>
              <a:cs typeface="Arial" panose="020B0604020202020204" pitchFamily="34" charset="0"/>
            </a:endParaRPr>
          </a:p>
          <a:p>
            <a:pPr algn="just"/>
            <a:r>
              <a:rPr lang="en-US" sz="2800" dirty="0">
                <a:latin typeface="+mj-lt"/>
                <a:cs typeface="Arial" panose="020B0604020202020204" pitchFamily="34" charset="0"/>
              </a:rPr>
              <a:t>With the inception of machine learning - reaching out to specific groups of people have been revolutionized by using data and analytics to provide detailed strategies to inform banks which customers are more likely to subscribe to a financial product</a:t>
            </a:r>
            <a:r>
              <a:rPr lang="en-US" sz="1600" dirty="0">
                <a:latin typeface="+mj-lt"/>
              </a:rPr>
              <a:t>. </a:t>
            </a:r>
          </a:p>
          <a:p>
            <a:pPr algn="just">
              <a:lnSpc>
                <a:spcPct val="80000"/>
              </a:lnSpc>
              <a:buNone/>
            </a:pPr>
            <a:endParaRPr lang="en-US" sz="2800" dirty="0">
              <a:solidFill>
                <a:prstClr val="black"/>
              </a:solidFill>
              <a:latin typeface="+mj-lt"/>
            </a:endParaRPr>
          </a:p>
          <a:p>
            <a:pPr algn="just">
              <a:lnSpc>
                <a:spcPct val="80000"/>
              </a:lnSpc>
            </a:pPr>
            <a:endParaRPr lang="en-US" sz="2800" dirty="0">
              <a:solidFill>
                <a:prstClr val="black"/>
              </a:solidFill>
              <a:latin typeface="+mj-lt"/>
            </a:endParaRPr>
          </a:p>
          <a:p>
            <a:pPr algn="just"/>
            <a:endParaRPr lang="en-US" sz="2800" dirty="0">
              <a:solidFill>
                <a:prstClr val="black"/>
              </a:solidFill>
              <a:latin typeface="Arial" pitchFamily="34" charset="0"/>
              <a:cs typeface="Arial" pitchFamily="34" charset="0"/>
            </a:endParaRPr>
          </a:p>
          <a:p>
            <a:pPr algn="just"/>
            <a:endParaRPr lang="en-US" sz="2800" dirty="0">
              <a:solidFill>
                <a:prstClr val="black"/>
              </a:solidFill>
              <a:latin typeface="Calibri"/>
            </a:endParaRPr>
          </a:p>
        </p:txBody>
      </p:sp>
      <p:sp>
        <p:nvSpPr>
          <p:cNvPr id="7" name="Date Placeholder 6"/>
          <p:cNvSpPr>
            <a:spLocks noGrp="1"/>
          </p:cNvSpPr>
          <p:nvPr>
            <p:ph type="dt" sz="half" idx="10"/>
          </p:nvPr>
        </p:nvSpPr>
        <p:spPr/>
        <p:txBody>
          <a:bodyPr/>
          <a:lstStyle/>
          <a:p>
            <a:fld id="{34BF8381-4334-4BCF-A228-57F83149AF87}" type="datetime3">
              <a:rPr lang="en-US">
                <a:solidFill>
                  <a:prstClr val="black">
                    <a:tint val="75000"/>
                  </a:prstClr>
                </a:solidFill>
                <a:latin typeface="Calibri"/>
              </a:rPr>
              <a:pPr/>
              <a:t>13 November 2021</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latin typeface="Calibri"/>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143077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8178" y="136524"/>
            <a:ext cx="8229600" cy="10959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388178" y="1232453"/>
            <a:ext cx="11370685" cy="36443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500" dirty="0">
              <a:solidFill>
                <a:prstClr val="black"/>
              </a:solidFill>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a:solidFill>
                  <a:prstClr val="black">
                    <a:tint val="75000"/>
                  </a:prstClr>
                </a:solidFill>
                <a:latin typeface="Calibri"/>
              </a:rPr>
              <a:pPr/>
              <a:t>13 November 2021</a:t>
            </a:fld>
            <a:endParaRPr lang="en-US">
              <a:solidFill>
                <a:prstClr val="black">
                  <a:tint val="75000"/>
                </a:prstClr>
              </a:solidFill>
              <a:latin typeface="Calibri"/>
            </a:endParaRPr>
          </a:p>
        </p:txBody>
      </p:sp>
      <p:sp>
        <p:nvSpPr>
          <p:cNvPr id="8" name="Footer Placeholder 7"/>
          <p:cNvSpPr>
            <a:spLocks noGrp="1"/>
          </p:cNvSpPr>
          <p:nvPr>
            <p:ph type="ftr" sz="quarter" idx="11"/>
          </p:nvPr>
        </p:nvSpPr>
        <p:spPr>
          <a:xfrm>
            <a:off x="4165600" y="6356351"/>
            <a:ext cx="3860800" cy="365125"/>
          </a:xfrm>
        </p:spPr>
        <p:txBody>
          <a:bodyPr/>
          <a:lstStyle/>
          <a:p>
            <a:r>
              <a:rPr lang="en-US" dirty="0">
                <a:solidFill>
                  <a:prstClr val="black">
                    <a:tint val="75000"/>
                  </a:prstClr>
                </a:solidFill>
                <a:latin typeface="Calibri"/>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5</a:t>
            </a:fld>
            <a:endParaRPr lang="en-US">
              <a:solidFill>
                <a:prstClr val="black">
                  <a:tint val="75000"/>
                </a:prstClr>
              </a:solidFill>
              <a:latin typeface="Calibri"/>
            </a:endParaRPr>
          </a:p>
        </p:txBody>
      </p:sp>
      <p:sp>
        <p:nvSpPr>
          <p:cNvPr id="10" name="TextBox 9">
            <a:extLst>
              <a:ext uri="{FF2B5EF4-FFF2-40B4-BE49-F238E27FC236}">
                <a16:creationId xmlns:a16="http://schemas.microsoft.com/office/drawing/2014/main" id="{FE1D4516-B2C1-4DBF-A3A5-7E104B750E0A}"/>
              </a:ext>
            </a:extLst>
          </p:cNvPr>
          <p:cNvSpPr txBox="1"/>
          <p:nvPr/>
        </p:nvSpPr>
        <p:spPr>
          <a:xfrm>
            <a:off x="433138" y="2832846"/>
            <a:ext cx="11149262" cy="138499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mj-lt"/>
                <a:cs typeface="Arial" panose="020B0604020202020204" pitchFamily="34" charset="0"/>
              </a:rPr>
              <a:t>In this project on bank marketing with machine learning, I will discuss how a particular Portuguese bank can use predictive analytics to help prioritize customers which would subscribe to a bank term deposit.</a:t>
            </a:r>
            <a:endParaRPr lang="en-IN" sz="2800" dirty="0">
              <a:latin typeface="+mj-lt"/>
              <a:cs typeface="Arial" panose="020B0604020202020204" pitchFamily="34" charset="0"/>
            </a:endParaRPr>
          </a:p>
        </p:txBody>
      </p:sp>
    </p:spTree>
    <p:extLst>
      <p:ext uri="{BB962C8B-B14F-4D97-AF65-F5344CB8AC3E}">
        <p14:creationId xmlns:p14="http://schemas.microsoft.com/office/powerpoint/2010/main" val="362705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a:solidFill>
                  <a:prstClr val="black">
                    <a:tint val="75000"/>
                  </a:prstClr>
                </a:solidFill>
                <a:latin typeface="Calibri"/>
              </a:rPr>
              <a:pPr/>
              <a:t>13 November 2021</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r>
              <a:rPr lang="en-US">
                <a:solidFill>
                  <a:prstClr val="black">
                    <a:tint val="75000"/>
                  </a:prstClr>
                </a:solidFill>
                <a:latin typeface="Calibri"/>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a:solidFill>
                  <a:prstClr val="black">
                    <a:tint val="75000"/>
                  </a:prstClr>
                </a:solidFill>
                <a:latin typeface="Calibri"/>
              </a:rPr>
              <a:pPr/>
              <a:t>6</a:t>
            </a:fld>
            <a:endParaRPr lang="en-US">
              <a:solidFill>
                <a:prstClr val="black">
                  <a:tint val="75000"/>
                </a:prstClr>
              </a:solidFill>
              <a:latin typeface="Calibri"/>
            </a:endParaRPr>
          </a:p>
        </p:txBody>
      </p:sp>
      <p:sp>
        <p:nvSpPr>
          <p:cNvPr id="10" name="Title 1"/>
          <p:cNvSpPr>
            <a:spLocks noGrp="1"/>
          </p:cNvSpPr>
          <p:nvPr>
            <p:ph type="title"/>
          </p:nvPr>
        </p:nvSpPr>
        <p:spPr>
          <a:xfrm>
            <a:off x="410817" y="136524"/>
            <a:ext cx="8521147" cy="1042919"/>
          </a:xfrm>
        </p:spPr>
        <p:txBody>
          <a:bodyPr>
            <a:normAutofit/>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10817" y="1294228"/>
            <a:ext cx="11391977" cy="5062123"/>
          </a:xfrm>
        </p:spPr>
        <p:txBody>
          <a:bodyPr>
            <a:normAutofit/>
          </a:bodyPr>
          <a:lstStyle/>
          <a:p>
            <a:pPr>
              <a:lnSpc>
                <a:spcPct val="150000"/>
              </a:lnSpc>
            </a:pPr>
            <a:r>
              <a:rPr lang="en-US" sz="2800" b="1" dirty="0">
                <a:latin typeface="+mj-lt"/>
                <a:cs typeface="Arial" pitchFamily="34" charset="0"/>
              </a:rPr>
              <a:t>Project Objective:</a:t>
            </a:r>
          </a:p>
          <a:p>
            <a:pPr marL="0" indent="0">
              <a:lnSpc>
                <a:spcPct val="150000"/>
              </a:lnSpc>
              <a:buNone/>
            </a:pPr>
            <a:endParaRPr lang="en-US" sz="2800" dirty="0">
              <a:latin typeface="+mj-lt"/>
              <a:cs typeface="Arial" panose="020B0604020202020204" pitchFamily="34" charset="0"/>
            </a:endParaRPr>
          </a:p>
          <a:p>
            <a:pPr marL="0" indent="0" algn="just">
              <a:lnSpc>
                <a:spcPct val="150000"/>
              </a:lnSpc>
              <a:buNone/>
            </a:pPr>
            <a:r>
              <a:rPr lang="en-US" sz="2800" dirty="0">
                <a:latin typeface="+mj-lt"/>
                <a:cs typeface="Arial" panose="020B0604020202020204" pitchFamily="34" charset="0"/>
              </a:rPr>
              <a:t>To Predict if a customer subscribes to a term deposit or not, when     contacted by a marketing agent, by understanding the different features and performing predictive analytics</a:t>
            </a:r>
          </a:p>
          <a:p>
            <a:pPr algn="just"/>
            <a:endParaRPr lang="en-US" sz="2800" dirty="0">
              <a:latin typeface="+mj-lt"/>
            </a:endParaRPr>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2FD9-8CE2-453E-8C18-AE44CE01F912}"/>
              </a:ext>
            </a:extLst>
          </p:cNvPr>
          <p:cNvSpPr>
            <a:spLocks noGrp="1"/>
          </p:cNvSpPr>
          <p:nvPr>
            <p:ph type="title"/>
          </p:nvPr>
        </p:nvSpPr>
        <p:spPr>
          <a:xfrm>
            <a:off x="-2304855" y="172278"/>
            <a:ext cx="8644696" cy="1062797"/>
          </a:xfrm>
        </p:spPr>
        <p:txBody>
          <a:bodyPr>
            <a:normAutofit/>
          </a:bodyPr>
          <a:lstStyle/>
          <a:p>
            <a:r>
              <a:rPr lang="en-US" sz="4400" b="1" dirty="0">
                <a:solidFill>
                  <a:srgbClr val="C00000"/>
                </a:solidFill>
                <a:latin typeface="Arial" pitchFamily="34" charset="0"/>
                <a:cs typeface="Arial" pitchFamily="34" charset="0"/>
              </a:rPr>
              <a:t>DATA </a:t>
            </a:r>
            <a:r>
              <a:rPr lang="en-US" b="1" dirty="0">
                <a:solidFill>
                  <a:srgbClr val="C00000"/>
                </a:solidFill>
                <a:latin typeface="Arial" pitchFamily="34" charset="0"/>
                <a:cs typeface="Arial" pitchFamily="34" charset="0"/>
              </a:rPr>
              <a:t>SET</a:t>
            </a:r>
            <a:endParaRPr lang="en-IN" b="1" dirty="0">
              <a:solidFill>
                <a:srgbClr val="C00000"/>
              </a:solidFill>
            </a:endParaRPr>
          </a:p>
        </p:txBody>
      </p:sp>
      <p:sp>
        <p:nvSpPr>
          <p:cNvPr id="3" name="Content Placeholder 2">
            <a:extLst>
              <a:ext uri="{FF2B5EF4-FFF2-40B4-BE49-F238E27FC236}">
                <a16:creationId xmlns:a16="http://schemas.microsoft.com/office/drawing/2014/main" id="{D92CF2D0-8E1A-4AB5-8713-6C299854BED2}"/>
              </a:ext>
            </a:extLst>
          </p:cNvPr>
          <p:cNvSpPr>
            <a:spLocks noGrp="1"/>
          </p:cNvSpPr>
          <p:nvPr>
            <p:ph idx="1"/>
          </p:nvPr>
        </p:nvSpPr>
        <p:spPr>
          <a:xfrm>
            <a:off x="398588" y="689113"/>
            <a:ext cx="11394826" cy="6168887"/>
          </a:xfrm>
        </p:spPr>
        <p:txBody>
          <a:bodyPr/>
          <a:lstStyle/>
          <a:p>
            <a:pPr marL="0" indent="0">
              <a:lnSpc>
                <a:spcPct val="150000"/>
              </a:lnSpc>
              <a:buNone/>
            </a:pPr>
            <a:endParaRPr lang="en-US" sz="2400" dirty="0">
              <a:latin typeface="+mj-lt"/>
              <a:cs typeface="Arial" pitchFamily="34" charset="0"/>
            </a:endParaRPr>
          </a:p>
          <a:p>
            <a:r>
              <a:rPr lang="en-US" sz="2800" dirty="0">
                <a:latin typeface="+mj-lt"/>
                <a:cs typeface="Arial" panose="020B0604020202020204" pitchFamily="34" charset="0"/>
              </a:rPr>
              <a:t>The data that is used in this project originally comes from the UCI machine learning repository (link).</a:t>
            </a:r>
          </a:p>
          <a:p>
            <a:endParaRPr lang="en-US" sz="2800" dirty="0">
              <a:latin typeface="+mj-lt"/>
              <a:cs typeface="Arial" panose="020B0604020202020204" pitchFamily="34" charset="0"/>
            </a:endParaRPr>
          </a:p>
          <a:p>
            <a:r>
              <a:rPr lang="en-US" sz="2800" dirty="0">
                <a:latin typeface="+mj-lt"/>
                <a:cs typeface="Arial" panose="020B0604020202020204" pitchFamily="34" charset="0"/>
              </a:rPr>
              <a:t>The data is related with over 40,000 direct marketing campaigns of a Portuguese banking institution from May 2008 to November 2010. Often, more than one contact to the same client was required, </a:t>
            </a:r>
          </a:p>
          <a:p>
            <a:endParaRPr lang="en-US" sz="2800" dirty="0">
              <a:latin typeface="+mj-lt"/>
              <a:cs typeface="Arial" panose="020B0604020202020204" pitchFamily="34" charset="0"/>
            </a:endParaRPr>
          </a:p>
          <a:p>
            <a:r>
              <a:rPr lang="en-US" sz="2800" dirty="0">
                <a:latin typeface="+mj-lt"/>
                <a:cs typeface="Arial" panose="020B0604020202020204" pitchFamily="34" charset="0"/>
              </a:rPr>
              <a:t>In order to access if the product (bank term deposit) would be (‘yes’) or not (‘no’) subscribed. The marketing campaigns were based on phone calls.</a:t>
            </a:r>
            <a:endParaRPr lang="en-IN" sz="2800" dirty="0">
              <a:latin typeface="+mj-lt"/>
              <a:cs typeface="Arial" panose="020B0604020202020204" pitchFamily="34" charset="0"/>
            </a:endParaRPr>
          </a:p>
        </p:txBody>
      </p:sp>
      <p:sp>
        <p:nvSpPr>
          <p:cNvPr id="4" name="Date Placeholder 3">
            <a:extLst>
              <a:ext uri="{FF2B5EF4-FFF2-40B4-BE49-F238E27FC236}">
                <a16:creationId xmlns:a16="http://schemas.microsoft.com/office/drawing/2014/main" id="{0794F175-35B2-4B7E-AC92-DA4828F9C43E}"/>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1A6FA5A0-0760-4C45-B56A-F9F687E4D0F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1BC4EC4-7DC1-42AD-AA42-0230525D68AF}"/>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83459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0FD2-7021-4AD0-BF61-EFEB23E2874D}"/>
              </a:ext>
            </a:extLst>
          </p:cNvPr>
          <p:cNvSpPr>
            <a:spLocks noGrp="1"/>
          </p:cNvSpPr>
          <p:nvPr>
            <p:ph type="title"/>
          </p:nvPr>
        </p:nvSpPr>
        <p:spPr>
          <a:xfrm>
            <a:off x="398586" y="136524"/>
            <a:ext cx="3411413" cy="1235076"/>
          </a:xfrm>
        </p:spPr>
        <p:txBody>
          <a:bodyPr>
            <a:normAutofit/>
          </a:bodyPr>
          <a:lstStyle/>
          <a:p>
            <a:r>
              <a:rPr lang="en-US" b="1" dirty="0">
                <a:solidFill>
                  <a:schemeClr val="accent2"/>
                </a:solidFill>
                <a:latin typeface="Arial" panose="020B0604020202020204" pitchFamily="34" charset="0"/>
                <a:cs typeface="Arial" panose="020B0604020202020204" pitchFamily="34" charset="0"/>
              </a:rPr>
              <a:t>DATA SET</a:t>
            </a:r>
            <a:endParaRPr lang="en-IN" b="1" dirty="0">
              <a:solidFill>
                <a:schemeClr val="accent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6117176-3B95-4849-95D7-B5DA1721C72E}"/>
              </a:ext>
            </a:extLst>
          </p:cNvPr>
          <p:cNvSpPr>
            <a:spLocks noGrp="1"/>
          </p:cNvSpPr>
          <p:nvPr>
            <p:ph idx="1"/>
          </p:nvPr>
        </p:nvSpPr>
        <p:spPr>
          <a:xfrm>
            <a:off x="762000" y="2895601"/>
            <a:ext cx="10972800" cy="4525963"/>
          </a:xfrm>
        </p:spPr>
        <p:txBody>
          <a:bodyPr/>
          <a:lstStyle/>
          <a:p>
            <a:r>
              <a:rPr lang="en-US" dirty="0">
                <a:latin typeface="+mj-lt"/>
              </a:rPr>
              <a:t>The marketing campaigns were based on phone calls. more than one contact to the same client was required, in order to access if the product (bank term deposit) would be (‘yes’) or not (‘no’) subscribed.</a:t>
            </a:r>
            <a:endParaRPr lang="en-IN" dirty="0">
              <a:latin typeface="+mj-lt"/>
            </a:endParaRPr>
          </a:p>
        </p:txBody>
      </p:sp>
      <p:sp>
        <p:nvSpPr>
          <p:cNvPr id="4" name="Date Placeholder 3">
            <a:extLst>
              <a:ext uri="{FF2B5EF4-FFF2-40B4-BE49-F238E27FC236}">
                <a16:creationId xmlns:a16="http://schemas.microsoft.com/office/drawing/2014/main" id="{4F12E362-1E3F-4F05-8DC2-428E586BFF76}"/>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BEBA237E-E57C-4155-AF4A-E08E2F1724F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1931399-E1A0-4F2B-AA50-12082A44ADB4}"/>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51883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5E6C-449D-4567-A4E9-D5B8FFE3BEB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ALGORITHMS USED IN THIS PROJECT</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314568-602F-43D7-8E42-2A1F456DA40E}"/>
              </a:ext>
            </a:extLst>
          </p:cNvPr>
          <p:cNvSpPr>
            <a:spLocks noGrp="1"/>
          </p:cNvSpPr>
          <p:nvPr>
            <p:ph idx="1"/>
          </p:nvPr>
        </p:nvSpPr>
        <p:spPr/>
        <p:txBody>
          <a:bodyPr/>
          <a:lstStyle/>
          <a:p>
            <a:r>
              <a:rPr lang="en-IN" b="1" dirty="0">
                <a:latin typeface="+mj-lt"/>
              </a:rPr>
              <a:t>LOGISTIC REGRESSION</a:t>
            </a:r>
          </a:p>
          <a:p>
            <a:pPr marL="0" indent="0">
              <a:buNone/>
            </a:pPr>
            <a:endParaRPr lang="en-US" dirty="0">
              <a:latin typeface="+mj-lt"/>
            </a:endParaRPr>
          </a:p>
          <a:p>
            <a:pPr marL="0" indent="0">
              <a:buNone/>
            </a:pPr>
            <a:r>
              <a:rPr lang="en-US" dirty="0">
                <a:latin typeface="+mj-lt"/>
              </a:rPr>
              <a:t>Simple logistic regression assumes that the observations are independent; in other words, that one observation does not affect another. Simple logistic regression assumes that the relationship between the natural log of the odds ratio and the measurement variable is linear.</a:t>
            </a:r>
            <a:endParaRPr lang="en-IN" dirty="0">
              <a:latin typeface="+mj-lt"/>
            </a:endParaRPr>
          </a:p>
        </p:txBody>
      </p:sp>
      <p:sp>
        <p:nvSpPr>
          <p:cNvPr id="4" name="Date Placeholder 3">
            <a:extLst>
              <a:ext uri="{FF2B5EF4-FFF2-40B4-BE49-F238E27FC236}">
                <a16:creationId xmlns:a16="http://schemas.microsoft.com/office/drawing/2014/main" id="{4B1276DB-B41D-478C-9CF1-11145089C8B3}"/>
              </a:ext>
            </a:extLst>
          </p:cNvPr>
          <p:cNvSpPr>
            <a:spLocks noGrp="1"/>
          </p:cNvSpPr>
          <p:nvPr>
            <p:ph type="dt" sz="half" idx="10"/>
          </p:nvPr>
        </p:nvSpPr>
        <p:spPr/>
        <p:txBody>
          <a:bodyPr/>
          <a:lstStyle/>
          <a:p>
            <a:fld id="{A2414E9F-A237-4082-B37B-D926ADB268EE}" type="datetime3">
              <a:rPr lang="en-US" smtClean="0"/>
              <a:pPr/>
              <a:t>13 November 2021</a:t>
            </a:fld>
            <a:endParaRPr lang="en-US"/>
          </a:p>
        </p:txBody>
      </p:sp>
      <p:sp>
        <p:nvSpPr>
          <p:cNvPr id="5" name="Footer Placeholder 4">
            <a:extLst>
              <a:ext uri="{FF2B5EF4-FFF2-40B4-BE49-F238E27FC236}">
                <a16:creationId xmlns:a16="http://schemas.microsoft.com/office/drawing/2014/main" id="{CCE1C948-0863-42FE-9D37-0822B17558B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C48167EC-806F-473F-B478-AB5934F0CB2A}"/>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45663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8455</TotalTime>
  <Words>1025</Words>
  <Application>Microsoft Office PowerPoint</Application>
  <PresentationFormat>Widescreen</PresentationFormat>
  <Paragraphs>226</Paragraphs>
  <Slides>35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Calibri Light</vt:lpstr>
      <vt:lpstr>Lucida Sans Unicode</vt:lpstr>
      <vt:lpstr>Microsoft Sans Serif</vt:lpstr>
      <vt:lpstr>Roboto</vt:lpstr>
      <vt:lpstr>Tahoma</vt:lpstr>
      <vt:lpstr>Trebuchet MS</vt:lpstr>
      <vt:lpstr>Office Theme</vt:lpstr>
      <vt:lpstr>Custom Design</vt:lpstr>
      <vt:lpstr> </vt:lpstr>
      <vt:lpstr>Presentation Outline</vt:lpstr>
      <vt:lpstr>PowerPoint Presentation</vt:lpstr>
      <vt:lpstr>PowerPoint Presentation</vt:lpstr>
      <vt:lpstr>PowerPoint Presentation</vt:lpstr>
      <vt:lpstr>Objectives</vt:lpstr>
      <vt:lpstr>DATA SET</vt:lpstr>
      <vt:lpstr>DATA SET</vt:lpstr>
      <vt:lpstr>ALGORITHMS USED IN THIS PROJECT</vt:lpstr>
      <vt:lpstr>ALGORITHMS USED IN THIS PROJECT</vt:lpstr>
      <vt:lpstr>System Architecture / Ideation Map</vt:lpstr>
      <vt:lpstr>System Architecture / Ideation Map</vt:lpstr>
      <vt:lpstr>Methodology and Project Implementation</vt:lpstr>
      <vt:lpstr>Methodology and Project Implementation</vt:lpstr>
      <vt:lpstr>Methodology and Project Implementation</vt:lpstr>
      <vt:lpstr>Model Development </vt:lpstr>
      <vt:lpstr>Model Development </vt:lpstr>
      <vt:lpstr>Model Development </vt:lpstr>
      <vt:lpstr>Model Development </vt:lpstr>
      <vt:lpstr>Model Development </vt:lpstr>
      <vt:lpstr>Model Development </vt:lpstr>
      <vt:lpstr>Model Development </vt:lpstr>
      <vt:lpstr>DATA VIZUALIZATION </vt:lpstr>
      <vt:lpstr>DATA VIZUALIZATION </vt:lpstr>
      <vt:lpstr>DATA VIZUALIZATION </vt:lpstr>
      <vt:lpstr>Model Development </vt:lpstr>
      <vt:lpstr>Model Development </vt:lpstr>
      <vt:lpstr>Confusion matrix for Logistic regression</vt:lpstr>
      <vt:lpstr>Model Development </vt:lpstr>
      <vt:lpstr>Confusion matrix for random forest algorithm</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suneel kumar</dc:creator>
  <cp:lastModifiedBy>Manoj</cp:lastModifiedBy>
  <cp:revision>10</cp:revision>
  <dcterms:created xsi:type="dcterms:W3CDTF">2021-11-02T17:12:21Z</dcterms:created>
  <dcterms:modified xsi:type="dcterms:W3CDTF">2021-11-13T10:56:34Z</dcterms:modified>
</cp:coreProperties>
</file>