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7D15-4E22-485A-9B7C-60F40194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B36A-58EE-4E4C-B2B5-FEC8D825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70CB-A02B-405A-B061-C70D15AA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C032-F26C-4ABB-8EDF-5369FA8D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C313-B45B-4604-ACFE-A6E8DEE8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037C-4BB7-4D8E-946A-1B690DDC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4874-C193-4DC4-B8F8-9859EAF1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6102-7A4C-42B8-966B-CE91C603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A0BA-1AE3-478C-844A-B5FBB824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CEDD-E02E-441E-8E59-0D1767E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54DA7-011F-456A-931C-C1DC2757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31AC0-4050-4B77-AB5C-7CD941A5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7CB2-8B0D-40A4-8023-9B4509F8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99A8-0C89-45AD-AFDF-B1E8025F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8F20-134A-4639-B73D-2185F76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A0D-0821-4397-96E5-08BFEAA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F1F0-B036-4A54-983A-0478DE2B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033A-54EB-4CF3-B440-07FB0FE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8377-62CD-4871-BC39-5EC513E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C3CB-B5B7-458C-BFCA-51414DB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DD15-29B0-4C77-840A-2B26A808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B206-5054-4B40-8D4E-9AD3DBF4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2144-881F-41E2-8F7F-C6817458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21A5-7B49-4C68-8EDD-07BF659D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FE42-151C-4A41-B4C8-F4594B42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C0CD-0A65-41D5-8AED-BC950ADD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D0C2-10C0-4878-94B9-F1BC6B915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BC697-30E6-4320-8377-1C579494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F4B7-3BEA-421A-9732-E6D1CC7F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24A2F-6495-4F08-8F9D-236AD69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C08ED-26E0-4FDB-8CD1-B9AC2ABA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B61A-071C-45DE-9619-B7E0E46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33D5-D676-4767-B7F9-212B2E34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AD9B-056F-4300-93F0-E1FEA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BF48-3982-4C48-80CC-684D9F305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77832-EBBC-4103-BA74-1D33160D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880D4-71BC-4DF1-80C8-03095E0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9406D-167E-4B13-AACC-A7143F48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F6AF9-AE76-48E1-A3FE-406D6D3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BCE4-9C21-4ED4-90DC-0F83C30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6F6B-C23C-40AE-9F73-0A000B48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7B99-31D7-44EB-960B-C3833A35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E3040-3F44-4FD0-858D-B1E56D3D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91473-5E24-4122-A8C7-14FAC1EB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3070-B524-449E-BA55-C4788BBD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FD73-4EEB-454B-9051-C63E1CBD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D967-1D33-4708-9ABA-CB7E4E9A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2640-468A-4F2B-B074-914DC574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01F1-F7C3-48AF-B058-127ED1B0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7758-6C40-4BFE-B928-9EE4D54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E6273-11C5-4B0C-9621-72A266A5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A89E-B921-43EC-8020-5A4E1609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C64-50BB-4F80-8814-A7EE2B6E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B91BA-B219-4605-8AD2-BECAA627D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72F0-AFC7-4E79-803A-6B6C0090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8B8F-5C44-40AB-A1AC-DEACC7A5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6E6D1-72A5-4C17-B7F0-6FEEDEE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8C90-29A4-48D5-B2FB-4BD9F6C6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64321-59D2-4088-AFF3-23693047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4277-5A8D-4098-B664-37EC78BC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DF0-48D6-42C5-B2F2-F4B6C88C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6776-12B2-41FA-88A3-682EF081F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832F-4B27-4025-A33E-8A30BF29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A90D-28CD-475D-920A-8263299D0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85A6A-5158-49E2-A1E1-89A40898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1479D9-BEF0-4233-B44B-13C60BDC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163439"/>
            <a:ext cx="10376452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D165B-4D25-4FF3-9F68-DA21D777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10881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4E47C-A23A-47B7-9AB2-2198ABAD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-485971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2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3DA59-01FF-4CEA-B3E2-5FD50C28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-413581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C0A89-4A87-4F19-BCEE-DC0AEA97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-586740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01E41-EA36-469C-9183-7B703A07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0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FC856-3EC6-45A6-B946-D5270870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-1358461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4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1</cp:revision>
  <dcterms:created xsi:type="dcterms:W3CDTF">2023-09-04T11:17:55Z</dcterms:created>
  <dcterms:modified xsi:type="dcterms:W3CDTF">2023-09-04T11:17:55Z</dcterms:modified>
</cp:coreProperties>
</file>