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59" r:id="rId9"/>
    <p:sldId id="261" r:id="rId10"/>
    <p:sldId id="262" r:id="rId11"/>
    <p:sldId id="263" r:id="rId12"/>
    <p:sldId id="264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0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7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8565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25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203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3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4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0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2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97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1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71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9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12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47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4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0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85A54-D85C-4196-A683-0631F9FC1D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605F896-933C-46C0-86B8-D304FB0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3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174" y="702365"/>
            <a:ext cx="8123583" cy="3233531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Algerian" panose="04020705040A02060702" pitchFamily="82" charset="0"/>
              </a:rPr>
              <a:t>PROJECT </a:t>
            </a:r>
            <a:br>
              <a:rPr lang="en-US" i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i="1" dirty="0">
                <a:solidFill>
                  <a:schemeClr val="tx1"/>
                </a:solidFill>
                <a:latin typeface="Algerian" panose="04020705040A02060702" pitchFamily="82" charset="0"/>
              </a:rPr>
              <a:t>-</a:t>
            </a:r>
            <a:br>
              <a:rPr lang="en-US" i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i="1" dirty="0">
                <a:solidFill>
                  <a:schemeClr val="tx1"/>
                </a:solidFill>
                <a:latin typeface="Algerian" panose="04020705040A02060702" pitchFamily="82" charset="0"/>
              </a:rPr>
              <a:t>TEJUS GRAND</a:t>
            </a:r>
            <a:br>
              <a:rPr lang="en-US" sz="5400" dirty="0">
                <a:solidFill>
                  <a:schemeClr val="bg2"/>
                </a:solidFill>
              </a:rPr>
            </a:b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4763" y="3053398"/>
            <a:ext cx="3563815" cy="1655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293199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43" y="212187"/>
            <a:ext cx="3388910" cy="1600200"/>
          </a:xfrm>
        </p:spPr>
        <p:txBody>
          <a:bodyPr/>
          <a:lstStyle/>
          <a:p>
            <a:r>
              <a:rPr lang="en-US" dirty="0"/>
              <a:t>4. Contact us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60913" y="2009452"/>
            <a:ext cx="4513262" cy="253747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817" y="2008554"/>
            <a:ext cx="4065562" cy="3450491"/>
          </a:xfrm>
        </p:spPr>
        <p:txBody>
          <a:bodyPr>
            <a:normAutofit/>
          </a:bodyPr>
          <a:lstStyle/>
          <a:p>
            <a:r>
              <a:rPr lang="en-US" sz="1800" dirty="0"/>
              <a:t>In the contact us page we can submit our issues to the particular organization by our submitting our mail id and name as the inputs and . Header class  contains contact us  . Below that we added the text are we need to add name of the person and mail id in the next column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EE6A9-DC6D-4D36-A2E8-02CE40771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35" y="212187"/>
            <a:ext cx="5085452" cy="63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42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086" y="487200"/>
            <a:ext cx="3782806" cy="5667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latin typeface="Algerian" panose="04020705040A02060702" pitchFamily="82" charset="0"/>
              </a:rPr>
              <a:t>landing page out 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369" y="1577009"/>
            <a:ext cx="11226019" cy="4996069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By adding all the pages we created a landing page 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Which is the main page and medium to the many other pages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In the main page out put we are using multi functions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The functions are</a:t>
            </a:r>
          </a:p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              HTML</a:t>
            </a:r>
          </a:p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              CSS</a:t>
            </a:r>
          </a:p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             HTML 5</a:t>
            </a:r>
          </a:p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              CSS 3</a:t>
            </a:r>
          </a:p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             JAVASCRIPT</a:t>
            </a:r>
          </a:p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             MEDIA QUERIES</a:t>
            </a:r>
          </a:p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             BOOSTRAP …………   THE OUT PUT ARE SHOWN IN BELOW IMAGE </a:t>
            </a:r>
          </a:p>
          <a:p>
            <a:endParaRPr lang="en-US" sz="20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030158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70AA-EF1D-49A9-9959-EFB5F530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129210"/>
            <a:ext cx="9434075" cy="67917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300" dirty="0"/>
              <a:t>   </a:t>
            </a:r>
            <a:r>
              <a:rPr lang="en-US" sz="2300" dirty="0" err="1"/>
              <a:t>Aftet</a:t>
            </a:r>
            <a:r>
              <a:rPr lang="en-US" sz="2300" dirty="0"/>
              <a:t> using  the HTML and CSS AND JAVA SCRIPT the out is shown in below</a:t>
            </a:r>
            <a:r>
              <a:rPr lang="en-US" sz="2400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A9781-9E11-4370-BD87-3897C6BBE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8" y="961352"/>
            <a:ext cx="11100419" cy="5671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3ECAAB-4260-4CD7-87B7-C306D91AFB2D}"/>
              </a:ext>
            </a:extLst>
          </p:cNvPr>
          <p:cNvSpPr txBox="1"/>
          <p:nvPr/>
        </p:nvSpPr>
        <p:spPr>
          <a:xfrm flipH="1">
            <a:off x="3544293" y="6665843"/>
            <a:ext cx="366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390FA-4E9F-4E1E-A03A-E241C5D5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86" y="261912"/>
            <a:ext cx="3782806" cy="5667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latin typeface="Algerian" panose="04020705040A02060702" pitchFamily="82" charset="0"/>
              </a:rPr>
              <a:t>landing page out put</a:t>
            </a:r>
          </a:p>
        </p:txBody>
      </p:sp>
    </p:spTree>
    <p:extLst>
      <p:ext uri="{BB962C8B-B14F-4D97-AF65-F5344CB8AC3E}">
        <p14:creationId xmlns:p14="http://schemas.microsoft.com/office/powerpoint/2010/main" val="3577812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B1148-26D2-4FDE-96FC-F186D3239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485364"/>
            <a:ext cx="11431595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07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084AA-B60E-4E81-B523-6B4D909B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3" y="0"/>
            <a:ext cx="12080757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D0E55-A294-4020-9B41-4B9BB1823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2383"/>
            <a:ext cx="12192000" cy="452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9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9B8F-35B3-4E8F-A386-C96B46B5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65" y="1828800"/>
            <a:ext cx="6572697" cy="2021696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89733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5498" y="1162523"/>
            <a:ext cx="7543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Presented by 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:       Team-3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Role 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                 :      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Jr.Software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engineer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algn="just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Organization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 :      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Anarghya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	</a:t>
            </a:r>
          </a:p>
          <a:p>
            <a:pPr algn="just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					    	   communications</a:t>
            </a:r>
          </a:p>
          <a:p>
            <a:pPr algn="just"/>
            <a:endParaRPr lang="en-US" sz="2400" dirty="0">
              <a:latin typeface="Arial Black" panose="020B0A04020102020204" pitchFamily="34" charset="0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</a:rPr>
              <a:t>	      					</a:t>
            </a:r>
          </a:p>
        </p:txBody>
      </p:sp>
    </p:spTree>
    <p:extLst>
      <p:ext uri="{BB962C8B-B14F-4D97-AF65-F5344CB8AC3E}">
        <p14:creationId xmlns:p14="http://schemas.microsoft.com/office/powerpoint/2010/main" val="820662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9286" y="0"/>
            <a:ext cx="768626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Algerian" panose="04020705040A02060702" pitchFamily="82" charset="0"/>
              </a:rPr>
              <a:t>contains</a:t>
            </a:r>
          </a:p>
          <a:p>
            <a:endParaRPr lang="en-US" sz="2800" b="1" dirty="0">
              <a:latin typeface="Constantia" panose="02030602050306030303" pitchFamily="18" charset="0"/>
            </a:endParaRPr>
          </a:p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      Landing page</a:t>
            </a:r>
          </a:p>
          <a:p>
            <a:pPr algn="ctr"/>
            <a:endParaRPr lang="en-US" sz="2800" b="1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     Registration page</a:t>
            </a:r>
          </a:p>
          <a:p>
            <a:pPr algn="ctr"/>
            <a:endParaRPr lang="en-US" sz="2800" b="1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Login page</a:t>
            </a:r>
          </a:p>
          <a:p>
            <a:pPr algn="ctr"/>
            <a:endParaRPr lang="en-US" sz="2800" b="1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 Contact us page </a:t>
            </a:r>
          </a:p>
          <a:p>
            <a:pPr algn="ctr"/>
            <a:endParaRPr lang="en-US" sz="2800" b="1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JAVA SCRIPT</a:t>
            </a:r>
          </a:p>
          <a:p>
            <a:pPr algn="ctr"/>
            <a:endParaRPr lang="en-US" sz="2800" b="1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  BOOSTRAP</a:t>
            </a:r>
          </a:p>
          <a:p>
            <a:endParaRPr lang="en-US" sz="2800" b="1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46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440" y="0"/>
            <a:ext cx="7103186" cy="658837"/>
          </a:xfrm>
        </p:spPr>
        <p:txBody>
          <a:bodyPr>
            <a:noAutofit/>
          </a:bodyPr>
          <a:lstStyle/>
          <a:p>
            <a:r>
              <a:rPr lang="en-US" sz="3600" dirty="0"/>
              <a:t>                                                           					 WEB PAGE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271F6FC-780B-4AC0-9E98-0B1A009989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092" y="-229453"/>
            <a:ext cx="10297422" cy="79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                                              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 Mono"/>
              </a:rPr>
              <a:t>&lt;!DOCTYPE html&gt;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This declaration defines the document type and version of HTML being used (HTML5 in this case).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 Mono"/>
              </a:rPr>
              <a:t>&lt;html&gt;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This is the root element that wraps the entire HTML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 Mono"/>
              </a:rPr>
              <a:t>&lt;head&gt;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This section contains meta-information about the page, such as the title that appears in the browser tab.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 Mono"/>
              </a:rPr>
              <a:t>&lt;title&gt;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Sets the title of the web page, which is displayed in the browser tab.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 Mono"/>
              </a:rPr>
              <a:t>&lt;body&gt;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This section contains the visible content of the web page.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 Mono"/>
              </a:rPr>
              <a:t>&lt;header&gt;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Typically contains introductory content, like the main heading or logo.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 Mono"/>
              </a:rPr>
              <a:t>&lt;nav&gt;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Contains navigation links or menus.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 Mono"/>
              </a:rPr>
              <a:t>&lt;ul&gt;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and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 Mono"/>
              </a:rPr>
              <a:t>&lt;li&gt;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Create an unordered list with list items.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 Mono"/>
              </a:rPr>
              <a:t>&lt;a&gt;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Defines hyperlinks (links) to other pages or resources.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 Mono"/>
              </a:rPr>
              <a:t>&lt;main&gt;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Holds the main content of the web page.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 Mono"/>
              </a:rPr>
              <a:t>&lt;section&gt;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Divides the content into sections, each with its own heading.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 Mono"/>
              </a:rPr>
              <a:t>&lt;footer&gt;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Contains footer information, often copyright notices or contact details.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 Mono"/>
              </a:rPr>
              <a:t>&lt;p&gt;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Represents paragraphs of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                                        </a:t>
            </a:r>
            <a:r>
              <a:rPr kumimoji="0" lang="en-US" altLang="en-US" sz="3600" i="0" u="sng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css</a:t>
            </a:r>
            <a:endParaRPr kumimoji="0" lang="en-US" altLang="en-US" sz="3600" i="0" u="sng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Söhn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Söhne"/>
              </a:rPr>
              <a:t>There are many </a:t>
            </a:r>
            <a:r>
              <a:rPr lang="en-US" altLang="en-US" sz="2000" b="1" dirty="0" err="1">
                <a:solidFill>
                  <a:srgbClr val="000000"/>
                </a:solidFill>
                <a:latin typeface="Söhne"/>
              </a:rPr>
              <a:t>css</a:t>
            </a:r>
            <a:r>
              <a:rPr lang="en-US" altLang="en-US" sz="2000" dirty="0">
                <a:solidFill>
                  <a:srgbClr val="000000"/>
                </a:solidFill>
                <a:latin typeface="Söhne"/>
              </a:rPr>
              <a:t> tags are used in web page these are tags are pre defined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      some examples are  margins ,headers, display, align items, background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Söhne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    font family, text align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e.t.c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64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E47355-299E-42ED-B110-650B69818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9"/>
            <a:ext cx="5849166" cy="3204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8C5688-9E60-4FF3-8F11-7A011CEE9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836" y="0"/>
            <a:ext cx="2457455" cy="4330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FA89C-29CF-4EB6-8545-315F3611C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309" y="3111"/>
            <a:ext cx="2457456" cy="43303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68CD424-D598-40B4-8AE4-BA2A098A3373}"/>
              </a:ext>
            </a:extLst>
          </p:cNvPr>
          <p:cNvSpPr/>
          <p:nvPr/>
        </p:nvSpPr>
        <p:spPr>
          <a:xfrm>
            <a:off x="645209" y="3870037"/>
            <a:ext cx="2279374" cy="7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HTML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ECC0A1-3238-4367-BC6F-937BEA8907A2}"/>
              </a:ext>
            </a:extLst>
          </p:cNvPr>
          <p:cNvSpPr/>
          <p:nvPr/>
        </p:nvSpPr>
        <p:spPr>
          <a:xfrm>
            <a:off x="3052149" y="3850561"/>
            <a:ext cx="2279374" cy="7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CSS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462672C8-5DD6-4953-9C53-97C1C8D9C1B8}"/>
              </a:ext>
            </a:extLst>
          </p:cNvPr>
          <p:cNvSpPr/>
          <p:nvPr/>
        </p:nvSpPr>
        <p:spPr>
          <a:xfrm>
            <a:off x="1417983" y="3233530"/>
            <a:ext cx="861391" cy="6365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833EDCD-FF10-454E-AA21-BBCD6C5548D0}"/>
              </a:ext>
            </a:extLst>
          </p:cNvPr>
          <p:cNvSpPr/>
          <p:nvPr/>
        </p:nvSpPr>
        <p:spPr>
          <a:xfrm>
            <a:off x="5321152" y="3971587"/>
            <a:ext cx="1021684" cy="46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19A24E-550D-46ED-A58E-E18239E4C54A}"/>
              </a:ext>
            </a:extLst>
          </p:cNvPr>
          <p:cNvSpPr txBox="1"/>
          <p:nvPr/>
        </p:nvSpPr>
        <p:spPr>
          <a:xfrm>
            <a:off x="699888" y="5290984"/>
            <a:ext cx="926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sz="3600" dirty="0"/>
              <a:t>THIS IS THE CODE FOR LOG IN PAGE </a:t>
            </a:r>
          </a:p>
        </p:txBody>
      </p:sp>
    </p:spTree>
    <p:extLst>
      <p:ext uri="{BB962C8B-B14F-4D97-AF65-F5344CB8AC3E}">
        <p14:creationId xmlns:p14="http://schemas.microsoft.com/office/powerpoint/2010/main" val="688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2245FB-5AB1-486A-89A5-5AB38274C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5" y="450574"/>
            <a:ext cx="8945217" cy="52085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70F8D3-25E7-49D3-A3BF-E5B4FB65BC92}"/>
              </a:ext>
            </a:extLst>
          </p:cNvPr>
          <p:cNvSpPr txBox="1"/>
          <p:nvPr/>
        </p:nvSpPr>
        <p:spPr>
          <a:xfrm>
            <a:off x="3803374" y="593697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LOG IN PAGE </a:t>
            </a:r>
          </a:p>
        </p:txBody>
      </p:sp>
    </p:spTree>
    <p:extLst>
      <p:ext uri="{BB962C8B-B14F-4D97-AF65-F5344CB8AC3E}">
        <p14:creationId xmlns:p14="http://schemas.microsoft.com/office/powerpoint/2010/main" val="1479496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279602-D811-4913-80C6-DCD889CBA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90"/>
            <a:ext cx="5476970" cy="535939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AE1D6C-2DF5-4F6C-B382-196CF2D15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52" y="192491"/>
            <a:ext cx="4215865" cy="54529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B6474B-FB10-461C-9C7D-21A64098D30C}"/>
              </a:ext>
            </a:extLst>
          </p:cNvPr>
          <p:cNvSpPr txBox="1"/>
          <p:nvPr/>
        </p:nvSpPr>
        <p:spPr>
          <a:xfrm>
            <a:off x="2623930" y="5950226"/>
            <a:ext cx="34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CONTACT US CODE</a:t>
            </a:r>
          </a:p>
        </p:txBody>
      </p:sp>
    </p:spTree>
    <p:extLst>
      <p:ext uri="{BB962C8B-B14F-4D97-AF65-F5344CB8AC3E}">
        <p14:creationId xmlns:p14="http://schemas.microsoft.com/office/powerpoint/2010/main" val="11191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947" y="1990185"/>
            <a:ext cx="2572984" cy="92846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1.Landing page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0117" y="3014686"/>
            <a:ext cx="4290645" cy="3014393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 the landing page we created an interface where links are provided for each section separately and also added features to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22EDB-C0CF-45E2-A737-036ABA50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58" y="182590"/>
            <a:ext cx="7938052" cy="5858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85AD88-5A0A-4170-A3A7-ED325714BDF0}"/>
              </a:ext>
            </a:extLst>
          </p:cNvPr>
          <p:cNvSpPr txBox="1"/>
          <p:nvPr/>
        </p:nvSpPr>
        <p:spPr>
          <a:xfrm>
            <a:off x="2835965" y="6029079"/>
            <a:ext cx="425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           CONTACT US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B13AF-DC27-4E69-83CE-D4A29C716376}"/>
              </a:ext>
            </a:extLst>
          </p:cNvPr>
          <p:cNvSpPr txBox="1"/>
          <p:nvPr/>
        </p:nvSpPr>
        <p:spPr>
          <a:xfrm>
            <a:off x="811238" y="1306526"/>
            <a:ext cx="29246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 the contact us page we can submit our issues to the particular organization by our submitting our mail id and name as the inputs and . Header class  contains contact us  . Below that we added the text are we need to add name of the person and mail id in the next column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2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10" y="372794"/>
            <a:ext cx="4179156" cy="1600200"/>
          </a:xfrm>
        </p:spPr>
        <p:txBody>
          <a:bodyPr/>
          <a:lstStyle/>
          <a:p>
            <a:r>
              <a:rPr lang="en-US" sz="3200" dirty="0"/>
              <a:t>3.Registration page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10" y="2454030"/>
            <a:ext cx="3993821" cy="2895599"/>
          </a:xfrm>
        </p:spPr>
        <p:txBody>
          <a:bodyPr>
            <a:normAutofit/>
          </a:bodyPr>
          <a:lstStyle/>
          <a:p>
            <a:r>
              <a:rPr lang="en-US" sz="2000" dirty="0"/>
              <a:t>We had connected the Registration page in side the landing page . To make it responsive by using plain html and  Css . And also user inputs are added to insert the data.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34A349-D859-467B-9E65-0F871FA76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8" y="0"/>
            <a:ext cx="4280453" cy="574437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74E7D7-435C-4BAE-8517-167933BB4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70" y="9938"/>
            <a:ext cx="4280453" cy="57443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2BF84F-7159-421E-BB62-C15A1F3451CC}"/>
              </a:ext>
            </a:extLst>
          </p:cNvPr>
          <p:cNvSpPr txBox="1"/>
          <p:nvPr/>
        </p:nvSpPr>
        <p:spPr>
          <a:xfrm>
            <a:off x="2902226" y="6109252"/>
            <a:ext cx="319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REGISTRATION CODE </a:t>
            </a:r>
          </a:p>
        </p:txBody>
      </p:sp>
    </p:spTree>
    <p:extLst>
      <p:ext uri="{BB962C8B-B14F-4D97-AF65-F5344CB8AC3E}">
        <p14:creationId xmlns:p14="http://schemas.microsoft.com/office/powerpoint/2010/main" val="2778215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605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Algerian</vt:lpstr>
      <vt:lpstr>Arial</vt:lpstr>
      <vt:lpstr>Arial Black</vt:lpstr>
      <vt:lpstr>Bahnschrift</vt:lpstr>
      <vt:lpstr>Bahnschrift Light SemiCondensed</vt:lpstr>
      <vt:lpstr>Constantia</vt:lpstr>
      <vt:lpstr>Söhne</vt:lpstr>
      <vt:lpstr>Söhne Mono</vt:lpstr>
      <vt:lpstr>Trebuchet MS</vt:lpstr>
      <vt:lpstr>Wingdings</vt:lpstr>
      <vt:lpstr>Wingdings 3</vt:lpstr>
      <vt:lpstr>Facet</vt:lpstr>
      <vt:lpstr>PROJECT  - TEJUS GRAND </vt:lpstr>
      <vt:lpstr>PowerPoint Presentation</vt:lpstr>
      <vt:lpstr>PowerPoint Presentation</vt:lpstr>
      <vt:lpstr>                                                                 WEB PAGE </vt:lpstr>
      <vt:lpstr>PowerPoint Presentation</vt:lpstr>
      <vt:lpstr>PowerPoint Presentation</vt:lpstr>
      <vt:lpstr>PowerPoint Presentation</vt:lpstr>
      <vt:lpstr>1.Landing page</vt:lpstr>
      <vt:lpstr>3.Registration page</vt:lpstr>
      <vt:lpstr>4. Contact us page</vt:lpstr>
      <vt:lpstr> landing page out put</vt:lpstr>
      <vt:lpstr> landing page out put</vt:lpstr>
      <vt:lpstr>PowerPoint Presentation</vt:lpstr>
      <vt:lpstr>PowerPoint Presentation</vt:lpstr>
      <vt:lpstr>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USER</dc:creator>
  <cp:lastModifiedBy>rohan</cp:lastModifiedBy>
  <cp:revision>29</cp:revision>
  <dcterms:created xsi:type="dcterms:W3CDTF">2023-08-16T06:58:07Z</dcterms:created>
  <dcterms:modified xsi:type="dcterms:W3CDTF">2023-08-29T06:18:29Z</dcterms:modified>
</cp:coreProperties>
</file>