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884E3-B821-4BAF-A6EA-52A60C77022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6DE3-E7D1-428E-A0F5-3CB4AF44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8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7D15-4E22-485A-9B7C-60F40194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B36A-58EE-4E4C-B2B5-FEC8D8252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70CB-A02B-405A-B061-C70D15AA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C032-F26C-4ABB-8EDF-5369FA8D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C313-B45B-4604-ACFE-A6E8DEE8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037C-4BB7-4D8E-946A-1B690DDC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C4874-C193-4DC4-B8F8-9859EAF1A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56102-7A4C-42B8-966B-CE91C603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CA0BA-1AE3-478C-844A-B5FBB824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8CEDD-E02E-441E-8E59-0D1767E0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2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54DA7-011F-456A-931C-C1DC27572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31AC0-4050-4B77-AB5C-7CD941A5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7CB2-8B0D-40A4-8023-9B4509F8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499A8-0C89-45AD-AFDF-B1E8025F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8F20-134A-4639-B73D-2185F769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6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DA0D-0821-4397-96E5-08BFEAA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F1F0-B036-4A54-983A-0478DE2B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033A-54EB-4CF3-B440-07FB0FE9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A8377-62CD-4871-BC39-5EC513E1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5C3CB-B5B7-458C-BFCA-51414DB5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DD15-29B0-4C77-840A-2B26A808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1B206-5054-4B40-8D4E-9AD3DBF4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E2144-881F-41E2-8F7F-C6817458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21A5-7B49-4C68-8EDD-07BF659D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FE42-151C-4A41-B4C8-F4594B42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2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C0CD-0A65-41D5-8AED-BC950ADD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D0C2-10C0-4878-94B9-F1BC6B915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BC697-30E6-4320-8377-1C579494C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DF4B7-3BEA-421A-9732-E6D1CC7F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24A2F-6495-4F08-8F9D-236AD696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C08ED-26E0-4FDB-8CD1-B9AC2ABA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B61A-071C-45DE-9619-B7E0E469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D33D5-D676-4767-B7F9-212B2E34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7AD9B-056F-4300-93F0-E1FEAB0A1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DBF48-3982-4C48-80CC-684D9F305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77832-EBBC-4103-BA74-1D33160D6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880D4-71BC-4DF1-80C8-03095E07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9406D-167E-4B13-AACC-A7143F48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F6AF9-AE76-48E1-A3FE-406D6D30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8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BCE4-9C21-4ED4-90DC-0F83C304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06F6B-C23C-40AE-9F73-0A000B48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B7B99-31D7-44EB-960B-C3833A35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E3040-3F44-4FD0-858D-B1E56D3D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7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91473-5E24-4122-A8C7-14FAC1EB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B3070-B524-449E-BA55-C4788BBD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2FD73-4EEB-454B-9051-C63E1CBD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D967-1D33-4708-9ABA-CB7E4E9A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2640-468A-4F2B-B074-914DC574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E01F1-F7C3-48AF-B058-127ED1B00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07758-6C40-4BFE-B928-9EE4D547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E6273-11C5-4B0C-9621-72A266A5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CA89E-B921-43EC-8020-5A4E1609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4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1C64-50BB-4F80-8814-A7EE2B6E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B91BA-B219-4605-8AD2-BECAA627D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F72F0-AFC7-4E79-803A-6B6C00906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48B8F-5C44-40AB-A1AC-DEACC7A5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6E6D1-72A5-4C17-B7F0-6FEEDEE0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78C90-29A4-48D5-B2FB-4BD9F6C6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8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64321-59D2-4088-AFF3-23693047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C4277-5A8D-4098-B664-37EC78BC7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5DF0-48D6-42C5-B2F2-F4B6C88C1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6F63D-C7BC-4AE0-BE4E-E00EDA39D6B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56776-12B2-41FA-88A3-682EF081F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832F-4B27-4025-A33E-8A30BF29E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A90D-28CD-475D-920A-8263299D0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85A6A-5158-49E2-A1E1-89A40898A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1479D9-BEF0-4233-B44B-13C60BDC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" y="110431"/>
            <a:ext cx="10376452" cy="5094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729B30-94E7-4031-97D1-BFB511390A7A}"/>
              </a:ext>
            </a:extLst>
          </p:cNvPr>
          <p:cNvSpPr txBox="1"/>
          <p:nvPr/>
        </p:nvSpPr>
        <p:spPr>
          <a:xfrm>
            <a:off x="8693426" y="821635"/>
            <a:ext cx="219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Create log in page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1E3568A-24F0-436B-9D75-EC91DB9D490D}"/>
              </a:ext>
            </a:extLst>
          </p:cNvPr>
          <p:cNvCxnSpPr/>
          <p:nvPr/>
        </p:nvCxnSpPr>
        <p:spPr>
          <a:xfrm flipV="1">
            <a:off x="6930887" y="1600200"/>
            <a:ext cx="1364974" cy="13285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4D165B-4D25-4FF3-9F68-DA21D777C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110881"/>
            <a:ext cx="12192000" cy="50943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C9EB61-ABD8-43A3-B4FE-599B7D1BC84C}"/>
              </a:ext>
            </a:extLst>
          </p:cNvPr>
          <p:cNvSpPr txBox="1"/>
          <p:nvPr/>
        </p:nvSpPr>
        <p:spPr>
          <a:xfrm>
            <a:off x="8481391" y="993913"/>
            <a:ext cx="2955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scrum master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CBBE881-2B52-4D74-BE3D-F199EDE2041C}"/>
              </a:ext>
            </a:extLst>
          </p:cNvPr>
          <p:cNvCxnSpPr/>
          <p:nvPr/>
        </p:nvCxnSpPr>
        <p:spPr>
          <a:xfrm>
            <a:off x="3525078" y="1683026"/>
            <a:ext cx="4161183" cy="887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3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3DA59-01FF-4CEA-B3E2-5FD50C286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-413581"/>
            <a:ext cx="12192000" cy="50943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245211-6A0C-4264-A2D7-98F6E10B16E5}"/>
              </a:ext>
            </a:extLst>
          </p:cNvPr>
          <p:cNvSpPr txBox="1"/>
          <p:nvPr/>
        </p:nvSpPr>
        <p:spPr>
          <a:xfrm>
            <a:off x="8746435" y="781878"/>
            <a:ext cx="278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Create issues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E5AF073-BA08-490C-85BF-1B5BCA5783EB}"/>
              </a:ext>
            </a:extLst>
          </p:cNvPr>
          <p:cNvCxnSpPr/>
          <p:nvPr/>
        </p:nvCxnSpPr>
        <p:spPr>
          <a:xfrm flipV="1">
            <a:off x="7513983" y="1285461"/>
            <a:ext cx="1086678" cy="9541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90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C62AF-961E-47B6-B57E-5BAC94245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8" y="132522"/>
            <a:ext cx="6745357" cy="49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DB9E1-9924-41D0-B824-AC4DB9BB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0"/>
            <a:ext cx="4982818" cy="5857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DF7A1A-9ABB-4818-A59F-D519E9B629F3}"/>
              </a:ext>
            </a:extLst>
          </p:cNvPr>
          <p:cNvSpPr txBox="1"/>
          <p:nvPr/>
        </p:nvSpPr>
        <p:spPr>
          <a:xfrm>
            <a:off x="6692348" y="768626"/>
            <a:ext cx="498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bug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A85C455-C8F8-4953-88C4-2AD3D03E1F34}"/>
              </a:ext>
            </a:extLst>
          </p:cNvPr>
          <p:cNvCxnSpPr>
            <a:endCxn id="4" idx="1"/>
          </p:cNvCxnSpPr>
          <p:nvPr/>
        </p:nvCxnSpPr>
        <p:spPr>
          <a:xfrm flipV="1">
            <a:off x="2160104" y="914400"/>
            <a:ext cx="4386470" cy="2514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5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01E41-EA36-469C-9183-7B703A07B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0"/>
            <a:ext cx="12192000" cy="50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7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</dc:creator>
  <cp:lastModifiedBy>rohan</cp:lastModifiedBy>
  <cp:revision>3</cp:revision>
  <dcterms:created xsi:type="dcterms:W3CDTF">2023-09-04T11:17:55Z</dcterms:created>
  <dcterms:modified xsi:type="dcterms:W3CDTF">2023-09-05T10:23:35Z</dcterms:modified>
</cp:coreProperties>
</file>