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4" r:id="rId1"/>
    <p:sldMasterId id="2147483838" r:id="rId2"/>
    <p:sldMasterId id="2147483850" r:id="rId3"/>
    <p:sldMasterId id="2147483862" r:id="rId4"/>
    <p:sldMasterId id="2147483938" r:id="rId5"/>
  </p:sldMasterIdLst>
  <p:notesMasterIdLst>
    <p:notesMasterId r:id="rId18"/>
  </p:notesMasterIdLst>
  <p:sldIdLst>
    <p:sldId id="256" r:id="rId6"/>
    <p:sldId id="258" r:id="rId7"/>
    <p:sldId id="272" r:id="rId8"/>
    <p:sldId id="271" r:id="rId9"/>
    <p:sldId id="286" r:id="rId10"/>
    <p:sldId id="293" r:id="rId11"/>
    <p:sldId id="295" r:id="rId12"/>
    <p:sldId id="287" r:id="rId13"/>
    <p:sldId id="294" r:id="rId14"/>
    <p:sldId id="278" r:id="rId15"/>
    <p:sldId id="29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F2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6374" autoAdjust="0"/>
  </p:normalViewPr>
  <p:slideViewPr>
    <p:cSldViewPr snapToGrid="0">
      <p:cViewPr>
        <p:scale>
          <a:sx n="110" d="100"/>
          <a:sy n="110" d="100"/>
        </p:scale>
        <p:origin x="528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A3307-9430-43CB-B304-50A8877AFE45}" type="doc">
      <dgm:prSet loTypeId="urn:microsoft.com/office/officeart/2005/8/layout/process2" loCatId="process" qsTypeId="urn:microsoft.com/office/officeart/2005/8/quickstyle/simple2" qsCatId="simple" csTypeId="urn:microsoft.com/office/officeart/2005/8/colors/accent6_2" csCatId="accent6" phldr="1"/>
      <dgm:spPr/>
    </dgm:pt>
    <dgm:pt modelId="{53E6CD66-D5FF-4736-A946-89907CC188E9}">
      <dgm:prSet phldrT="[Text]"/>
      <dgm:spPr/>
      <dgm:t>
        <a:bodyPr/>
        <a:lstStyle/>
        <a:p>
          <a:r>
            <a:rPr lang="en-I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</a:t>
          </a:r>
          <a:r>
            <a:rPr lang="en-IN" b="1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causes the break in the conduction.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DF7521C-F7F1-4724-8984-732EF12F5C2C}" type="parTrans" cxnId="{3B811494-E7C4-4CE4-A2BD-9E7A05520821}">
      <dgm:prSet/>
      <dgm:spPr/>
      <dgm:t>
        <a:bodyPr/>
        <a:lstStyle/>
        <a:p>
          <a:endParaRPr lang="en-IN"/>
        </a:p>
      </dgm:t>
    </dgm:pt>
    <dgm:pt modelId="{B144019F-50EE-455C-83FF-CCD7DDE2DD29}" type="sibTrans" cxnId="{3B811494-E7C4-4CE4-A2BD-9E7A05520821}">
      <dgm:prSet/>
      <dgm:spPr/>
      <dgm:t>
        <a:bodyPr/>
        <a:lstStyle/>
        <a:p>
          <a:endParaRPr lang="en-IN"/>
        </a:p>
      </dgm:t>
    </dgm:pt>
    <dgm:pt modelId="{9D1DBD0A-08F3-4F13-ACEC-9971142856D0}">
      <dgm:prSet phldrT="[Text]"/>
      <dgm:spPr/>
      <dgm:t>
        <a:bodyPr/>
        <a:lstStyle/>
        <a:p>
          <a:r>
            <a:rPr lang="en-I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 Identified ( N15- N16 )</a:t>
          </a:r>
          <a:endParaRPr lang="en-IN" dirty="0"/>
        </a:p>
      </dgm:t>
    </dgm:pt>
    <dgm:pt modelId="{79A99C7D-45F5-4A3C-9FCE-A0D806F7A5E6}" type="parTrans" cxnId="{6F12FB70-F30F-4ED8-BC99-44DA96FD1059}">
      <dgm:prSet/>
      <dgm:spPr/>
      <dgm:t>
        <a:bodyPr/>
        <a:lstStyle/>
        <a:p>
          <a:endParaRPr lang="en-IN"/>
        </a:p>
      </dgm:t>
    </dgm:pt>
    <dgm:pt modelId="{CE723D4A-33F1-4ABA-9F64-1498D27BB2E8}" type="sibTrans" cxnId="{6F12FB70-F30F-4ED8-BC99-44DA96FD1059}">
      <dgm:prSet/>
      <dgm:spPr/>
      <dgm:t>
        <a:bodyPr/>
        <a:lstStyle/>
        <a:p>
          <a:endParaRPr lang="en-IN"/>
        </a:p>
      </dgm:t>
    </dgm:pt>
    <dgm:pt modelId="{960031CB-2B53-4F83-B162-39AB86A4344B}">
      <dgm:prSet phldrT="[Text]"/>
      <dgm:spPr/>
      <dgm:t>
        <a:bodyPr/>
        <a:lstStyle/>
        <a:p>
          <a:r>
            <a: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GUI Displays location the block and takes further action </a:t>
          </a:r>
        </a:p>
      </dgm:t>
    </dgm:pt>
    <dgm:pt modelId="{5BE08B08-8F3D-4661-B28D-2020812F4925}" type="parTrans" cxnId="{2D705810-6CF7-420A-B85C-47D8B10C8E93}">
      <dgm:prSet/>
      <dgm:spPr/>
      <dgm:t>
        <a:bodyPr/>
        <a:lstStyle/>
        <a:p>
          <a:endParaRPr lang="en-IN"/>
        </a:p>
      </dgm:t>
    </dgm:pt>
    <dgm:pt modelId="{A9B1815D-F135-41AF-997A-99DD3FE7689A}" type="sibTrans" cxnId="{2D705810-6CF7-420A-B85C-47D8B10C8E93}">
      <dgm:prSet/>
      <dgm:spPr/>
      <dgm:t>
        <a:bodyPr/>
        <a:lstStyle/>
        <a:p>
          <a:endParaRPr lang="en-IN"/>
        </a:p>
      </dgm:t>
    </dgm:pt>
    <dgm:pt modelId="{6612F01A-1FFA-4A80-B677-46455A20F3AA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Motor is made ON using GUI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814C82-0992-420A-BBB0-458E17F9C702}" type="parTrans" cxnId="{6D4AC9E6-52B4-4FB1-9B02-5CD060E5C842}">
      <dgm:prSet/>
      <dgm:spPr/>
      <dgm:t>
        <a:bodyPr/>
        <a:lstStyle/>
        <a:p>
          <a:endParaRPr lang="en-IN"/>
        </a:p>
      </dgm:t>
    </dgm:pt>
    <dgm:pt modelId="{EA9B7AEF-2E7D-4D7A-8B26-9CF678308988}" type="sibTrans" cxnId="{6D4AC9E6-52B4-4FB1-9B02-5CD060E5C842}">
      <dgm:prSet/>
      <dgm:spPr/>
      <dgm:t>
        <a:bodyPr/>
        <a:lstStyle/>
        <a:p>
          <a:endParaRPr lang="en-IN"/>
        </a:p>
      </dgm:t>
    </dgm:pt>
    <dgm:pt modelId="{E8A83E0B-7EDF-49BB-AC44-B076DAE3078B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Water redirected using flow sensor into the block location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FBB716-E07E-4A4C-9419-7F7C5D615136}" type="parTrans" cxnId="{E181CF35-A6DE-44AC-A923-50F15B800502}">
      <dgm:prSet/>
      <dgm:spPr/>
      <dgm:t>
        <a:bodyPr/>
        <a:lstStyle/>
        <a:p>
          <a:endParaRPr lang="en-IN"/>
        </a:p>
      </dgm:t>
    </dgm:pt>
    <dgm:pt modelId="{CFF48017-A3B4-41E6-B27E-370980386250}" type="sibTrans" cxnId="{E181CF35-A6DE-44AC-A923-50F15B800502}">
      <dgm:prSet/>
      <dgm:spPr/>
      <dgm:t>
        <a:bodyPr/>
        <a:lstStyle/>
        <a:p>
          <a:endParaRPr lang="en-IN"/>
        </a:p>
      </dgm:t>
    </dgm:pt>
    <dgm:pt modelId="{535B36E0-37A0-4E3A-B7BC-978D18169B0C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</a:t>
          </a:r>
          <a:r>
            <a:rPr lang="en-US" b="1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is removed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26E5B98-9A93-4F07-A617-D517EE23BDB3}" type="parTrans" cxnId="{F1E46F9C-2452-428A-B15F-F55877189EFE}">
      <dgm:prSet/>
      <dgm:spPr/>
      <dgm:t>
        <a:bodyPr/>
        <a:lstStyle/>
        <a:p>
          <a:endParaRPr lang="en-IN"/>
        </a:p>
      </dgm:t>
    </dgm:pt>
    <dgm:pt modelId="{9F3774C7-1B2B-495F-88C0-B3AE21A96C79}" type="sibTrans" cxnId="{F1E46F9C-2452-428A-B15F-F55877189EFE}">
      <dgm:prSet/>
      <dgm:spPr/>
      <dgm:t>
        <a:bodyPr/>
        <a:lstStyle/>
        <a:p>
          <a:endParaRPr lang="en-IN"/>
        </a:p>
      </dgm:t>
    </dgm:pt>
    <dgm:pt modelId="{47923ABE-A7F3-4BAE-AE6D-740C1C33D98B}" type="pres">
      <dgm:prSet presAssocID="{5AEA3307-9430-43CB-B304-50A8877AFE45}" presName="linearFlow" presStyleCnt="0">
        <dgm:presLayoutVars>
          <dgm:resizeHandles val="exact"/>
        </dgm:presLayoutVars>
      </dgm:prSet>
      <dgm:spPr/>
    </dgm:pt>
    <dgm:pt modelId="{881AA785-622C-4ED1-9138-19C0D27B55FE}" type="pres">
      <dgm:prSet presAssocID="{53E6CD66-D5FF-4736-A946-89907CC188E9}" presName="node" presStyleLbl="node1" presStyleIdx="0" presStyleCnt="6">
        <dgm:presLayoutVars>
          <dgm:bulletEnabled val="1"/>
        </dgm:presLayoutVars>
      </dgm:prSet>
      <dgm:spPr/>
    </dgm:pt>
    <dgm:pt modelId="{8C4C5F29-AF79-4F45-92E7-E9319B319BD4}" type="pres">
      <dgm:prSet presAssocID="{B144019F-50EE-455C-83FF-CCD7DDE2DD29}" presName="sibTrans" presStyleLbl="sibTrans2D1" presStyleIdx="0" presStyleCnt="5"/>
      <dgm:spPr/>
    </dgm:pt>
    <dgm:pt modelId="{5902A0FE-36F2-43DD-8747-E92BA707B9CA}" type="pres">
      <dgm:prSet presAssocID="{B144019F-50EE-455C-83FF-CCD7DDE2DD29}" presName="connectorText" presStyleLbl="sibTrans2D1" presStyleIdx="0" presStyleCnt="5"/>
      <dgm:spPr/>
    </dgm:pt>
    <dgm:pt modelId="{B530F978-CF8E-411E-BE1C-19A1A5E5956E}" type="pres">
      <dgm:prSet presAssocID="{9D1DBD0A-08F3-4F13-ACEC-9971142856D0}" presName="node" presStyleLbl="node1" presStyleIdx="1" presStyleCnt="6">
        <dgm:presLayoutVars>
          <dgm:bulletEnabled val="1"/>
        </dgm:presLayoutVars>
      </dgm:prSet>
      <dgm:spPr/>
    </dgm:pt>
    <dgm:pt modelId="{06A5D9D1-FA6A-4F8A-96FA-BB45E26CEDE3}" type="pres">
      <dgm:prSet presAssocID="{CE723D4A-33F1-4ABA-9F64-1498D27BB2E8}" presName="sibTrans" presStyleLbl="sibTrans2D1" presStyleIdx="1" presStyleCnt="5"/>
      <dgm:spPr/>
    </dgm:pt>
    <dgm:pt modelId="{87B0AC49-A9D6-48F1-8F93-F253789CE4C2}" type="pres">
      <dgm:prSet presAssocID="{CE723D4A-33F1-4ABA-9F64-1498D27BB2E8}" presName="connectorText" presStyleLbl="sibTrans2D1" presStyleIdx="1" presStyleCnt="5"/>
      <dgm:spPr/>
    </dgm:pt>
    <dgm:pt modelId="{94C40648-371F-4BC6-B6E7-4712D74AECC7}" type="pres">
      <dgm:prSet presAssocID="{960031CB-2B53-4F83-B162-39AB86A4344B}" presName="node" presStyleLbl="node1" presStyleIdx="2" presStyleCnt="6">
        <dgm:presLayoutVars>
          <dgm:bulletEnabled val="1"/>
        </dgm:presLayoutVars>
      </dgm:prSet>
      <dgm:spPr/>
    </dgm:pt>
    <dgm:pt modelId="{39789CDC-4D80-435B-A1E8-72E5C74A3D74}" type="pres">
      <dgm:prSet presAssocID="{A9B1815D-F135-41AF-997A-99DD3FE7689A}" presName="sibTrans" presStyleLbl="sibTrans2D1" presStyleIdx="2" presStyleCnt="5"/>
      <dgm:spPr/>
    </dgm:pt>
    <dgm:pt modelId="{B223A4B6-82C4-46D9-8448-5320CF47AB33}" type="pres">
      <dgm:prSet presAssocID="{A9B1815D-F135-41AF-997A-99DD3FE7689A}" presName="connectorText" presStyleLbl="sibTrans2D1" presStyleIdx="2" presStyleCnt="5"/>
      <dgm:spPr/>
    </dgm:pt>
    <dgm:pt modelId="{5349EE11-60F2-4C85-A757-EDB368F63FCA}" type="pres">
      <dgm:prSet presAssocID="{6612F01A-1FFA-4A80-B677-46455A20F3AA}" presName="node" presStyleLbl="node1" presStyleIdx="3" presStyleCnt="6">
        <dgm:presLayoutVars>
          <dgm:bulletEnabled val="1"/>
        </dgm:presLayoutVars>
      </dgm:prSet>
      <dgm:spPr/>
    </dgm:pt>
    <dgm:pt modelId="{8EB8FCCD-DCF2-4268-900F-6A55EAC4EE4F}" type="pres">
      <dgm:prSet presAssocID="{EA9B7AEF-2E7D-4D7A-8B26-9CF678308988}" presName="sibTrans" presStyleLbl="sibTrans2D1" presStyleIdx="3" presStyleCnt="5"/>
      <dgm:spPr/>
    </dgm:pt>
    <dgm:pt modelId="{D6D3FEED-264A-46E0-A07E-04D1A2B814F3}" type="pres">
      <dgm:prSet presAssocID="{EA9B7AEF-2E7D-4D7A-8B26-9CF678308988}" presName="connectorText" presStyleLbl="sibTrans2D1" presStyleIdx="3" presStyleCnt="5"/>
      <dgm:spPr/>
    </dgm:pt>
    <dgm:pt modelId="{66ECA77E-EA26-49AB-A7BC-CC25D7E5D4A6}" type="pres">
      <dgm:prSet presAssocID="{E8A83E0B-7EDF-49BB-AC44-B076DAE3078B}" presName="node" presStyleLbl="node1" presStyleIdx="4" presStyleCnt="6">
        <dgm:presLayoutVars>
          <dgm:bulletEnabled val="1"/>
        </dgm:presLayoutVars>
      </dgm:prSet>
      <dgm:spPr/>
    </dgm:pt>
    <dgm:pt modelId="{C15693EE-9092-48BD-BA48-F4C24710CDFC}" type="pres">
      <dgm:prSet presAssocID="{CFF48017-A3B4-41E6-B27E-370980386250}" presName="sibTrans" presStyleLbl="sibTrans2D1" presStyleIdx="4" presStyleCnt="5"/>
      <dgm:spPr/>
    </dgm:pt>
    <dgm:pt modelId="{EC7FFE64-08E1-49BB-920A-CF0442EA6AD1}" type="pres">
      <dgm:prSet presAssocID="{CFF48017-A3B4-41E6-B27E-370980386250}" presName="connectorText" presStyleLbl="sibTrans2D1" presStyleIdx="4" presStyleCnt="5"/>
      <dgm:spPr/>
    </dgm:pt>
    <dgm:pt modelId="{CB81F5CB-83D9-4FB6-8D55-75DABC9BDE1D}" type="pres">
      <dgm:prSet presAssocID="{535B36E0-37A0-4E3A-B7BC-978D18169B0C}" presName="node" presStyleLbl="node1" presStyleIdx="5" presStyleCnt="6">
        <dgm:presLayoutVars>
          <dgm:bulletEnabled val="1"/>
        </dgm:presLayoutVars>
      </dgm:prSet>
      <dgm:spPr/>
    </dgm:pt>
  </dgm:ptLst>
  <dgm:cxnLst>
    <dgm:cxn modelId="{2D705810-6CF7-420A-B85C-47D8B10C8E93}" srcId="{5AEA3307-9430-43CB-B304-50A8877AFE45}" destId="{960031CB-2B53-4F83-B162-39AB86A4344B}" srcOrd="2" destOrd="0" parTransId="{5BE08B08-8F3D-4661-B28D-2020812F4925}" sibTransId="{A9B1815D-F135-41AF-997A-99DD3FE7689A}"/>
    <dgm:cxn modelId="{173F9F1C-4F2D-4F16-900F-FD4BFAD6BAC2}" type="presOf" srcId="{6612F01A-1FFA-4A80-B677-46455A20F3AA}" destId="{5349EE11-60F2-4C85-A757-EDB368F63FCA}" srcOrd="0" destOrd="0" presId="urn:microsoft.com/office/officeart/2005/8/layout/process2"/>
    <dgm:cxn modelId="{6BF7F52B-189F-42A1-BCC5-9D654F5EC898}" type="presOf" srcId="{B144019F-50EE-455C-83FF-CCD7DDE2DD29}" destId="{8C4C5F29-AF79-4F45-92E7-E9319B319BD4}" srcOrd="0" destOrd="0" presId="urn:microsoft.com/office/officeart/2005/8/layout/process2"/>
    <dgm:cxn modelId="{E181CF35-A6DE-44AC-A923-50F15B800502}" srcId="{5AEA3307-9430-43CB-B304-50A8877AFE45}" destId="{E8A83E0B-7EDF-49BB-AC44-B076DAE3078B}" srcOrd="4" destOrd="0" parTransId="{AFFBB716-E07E-4A4C-9419-7F7C5D615136}" sibTransId="{CFF48017-A3B4-41E6-B27E-370980386250}"/>
    <dgm:cxn modelId="{6901F736-5DC8-4CF0-9908-FB22FED1840C}" type="presOf" srcId="{E8A83E0B-7EDF-49BB-AC44-B076DAE3078B}" destId="{66ECA77E-EA26-49AB-A7BC-CC25D7E5D4A6}" srcOrd="0" destOrd="0" presId="urn:microsoft.com/office/officeart/2005/8/layout/process2"/>
    <dgm:cxn modelId="{7DEB283D-9ACE-4BE2-AC06-975C6AC0EC4D}" type="presOf" srcId="{B144019F-50EE-455C-83FF-CCD7DDE2DD29}" destId="{5902A0FE-36F2-43DD-8747-E92BA707B9CA}" srcOrd="1" destOrd="0" presId="urn:microsoft.com/office/officeart/2005/8/layout/process2"/>
    <dgm:cxn modelId="{5E323E3E-1269-4502-B5F2-23058CD6EE2F}" type="presOf" srcId="{5AEA3307-9430-43CB-B304-50A8877AFE45}" destId="{47923ABE-A7F3-4BAE-AE6D-740C1C33D98B}" srcOrd="0" destOrd="0" presId="urn:microsoft.com/office/officeart/2005/8/layout/process2"/>
    <dgm:cxn modelId="{2B197641-CE47-4C40-B5AA-B81143A654F7}" type="presOf" srcId="{EA9B7AEF-2E7D-4D7A-8B26-9CF678308988}" destId="{8EB8FCCD-DCF2-4268-900F-6A55EAC4EE4F}" srcOrd="0" destOrd="0" presId="urn:microsoft.com/office/officeart/2005/8/layout/process2"/>
    <dgm:cxn modelId="{55C1A467-9C5A-4CD8-97D2-EB47109D08F2}" type="presOf" srcId="{EA9B7AEF-2E7D-4D7A-8B26-9CF678308988}" destId="{D6D3FEED-264A-46E0-A07E-04D1A2B814F3}" srcOrd="1" destOrd="0" presId="urn:microsoft.com/office/officeart/2005/8/layout/process2"/>
    <dgm:cxn modelId="{C3308E6D-C2F6-46C4-9F3E-930547398581}" type="presOf" srcId="{53E6CD66-D5FF-4736-A946-89907CC188E9}" destId="{881AA785-622C-4ED1-9138-19C0D27B55FE}" srcOrd="0" destOrd="0" presId="urn:microsoft.com/office/officeart/2005/8/layout/process2"/>
    <dgm:cxn modelId="{AE192D70-C26B-470D-8E76-452CE385A1F5}" type="presOf" srcId="{A9B1815D-F135-41AF-997A-99DD3FE7689A}" destId="{39789CDC-4D80-435B-A1E8-72E5C74A3D74}" srcOrd="0" destOrd="0" presId="urn:microsoft.com/office/officeart/2005/8/layout/process2"/>
    <dgm:cxn modelId="{6F12FB70-F30F-4ED8-BC99-44DA96FD1059}" srcId="{5AEA3307-9430-43CB-B304-50A8877AFE45}" destId="{9D1DBD0A-08F3-4F13-ACEC-9971142856D0}" srcOrd="1" destOrd="0" parTransId="{79A99C7D-45F5-4A3C-9FCE-A0D806F7A5E6}" sibTransId="{CE723D4A-33F1-4ABA-9F64-1498D27BB2E8}"/>
    <dgm:cxn modelId="{F884F076-4982-42C7-A6AA-59B6DDA8CCB1}" type="presOf" srcId="{A9B1815D-F135-41AF-997A-99DD3FE7689A}" destId="{B223A4B6-82C4-46D9-8448-5320CF47AB33}" srcOrd="1" destOrd="0" presId="urn:microsoft.com/office/officeart/2005/8/layout/process2"/>
    <dgm:cxn modelId="{B6150159-5179-4EE1-AAF9-853A4C7865CF}" type="presOf" srcId="{CFF48017-A3B4-41E6-B27E-370980386250}" destId="{C15693EE-9092-48BD-BA48-F4C24710CDFC}" srcOrd="0" destOrd="0" presId="urn:microsoft.com/office/officeart/2005/8/layout/process2"/>
    <dgm:cxn modelId="{3B811494-E7C4-4CE4-A2BD-9E7A05520821}" srcId="{5AEA3307-9430-43CB-B304-50A8877AFE45}" destId="{53E6CD66-D5FF-4736-A946-89907CC188E9}" srcOrd="0" destOrd="0" parTransId="{6DF7521C-F7F1-4724-8984-732EF12F5C2C}" sibTransId="{B144019F-50EE-455C-83FF-CCD7DDE2DD29}"/>
    <dgm:cxn modelId="{F1E46F9C-2452-428A-B15F-F55877189EFE}" srcId="{5AEA3307-9430-43CB-B304-50A8877AFE45}" destId="{535B36E0-37A0-4E3A-B7BC-978D18169B0C}" srcOrd="5" destOrd="0" parTransId="{226E5B98-9A93-4F07-A617-D517EE23BDB3}" sibTransId="{9F3774C7-1B2B-495F-88C0-B3AE21A96C79}"/>
    <dgm:cxn modelId="{F122509E-E9CD-4430-9CBC-848C3BE2C6FE}" type="presOf" srcId="{960031CB-2B53-4F83-B162-39AB86A4344B}" destId="{94C40648-371F-4BC6-B6E7-4712D74AECC7}" srcOrd="0" destOrd="0" presId="urn:microsoft.com/office/officeart/2005/8/layout/process2"/>
    <dgm:cxn modelId="{91DFC79E-26EA-4E72-BC2F-ED860723D1D4}" type="presOf" srcId="{535B36E0-37A0-4E3A-B7BC-978D18169B0C}" destId="{CB81F5CB-83D9-4FB6-8D55-75DABC9BDE1D}" srcOrd="0" destOrd="0" presId="urn:microsoft.com/office/officeart/2005/8/layout/process2"/>
    <dgm:cxn modelId="{906560A2-3A15-4D27-919B-CD749316CD66}" type="presOf" srcId="{9D1DBD0A-08F3-4F13-ACEC-9971142856D0}" destId="{B530F978-CF8E-411E-BE1C-19A1A5E5956E}" srcOrd="0" destOrd="0" presId="urn:microsoft.com/office/officeart/2005/8/layout/process2"/>
    <dgm:cxn modelId="{5A3757C7-81B8-4F58-8CCD-18338DD43DF8}" type="presOf" srcId="{CFF48017-A3B4-41E6-B27E-370980386250}" destId="{EC7FFE64-08E1-49BB-920A-CF0442EA6AD1}" srcOrd="1" destOrd="0" presId="urn:microsoft.com/office/officeart/2005/8/layout/process2"/>
    <dgm:cxn modelId="{6D4AC9E6-52B4-4FB1-9B02-5CD060E5C842}" srcId="{5AEA3307-9430-43CB-B304-50A8877AFE45}" destId="{6612F01A-1FFA-4A80-B677-46455A20F3AA}" srcOrd="3" destOrd="0" parTransId="{DF814C82-0992-420A-BBB0-458E17F9C702}" sibTransId="{EA9B7AEF-2E7D-4D7A-8B26-9CF678308988}"/>
    <dgm:cxn modelId="{9E84D2EB-B5F6-4AC9-A393-63F798EB6318}" type="presOf" srcId="{CE723D4A-33F1-4ABA-9F64-1498D27BB2E8}" destId="{06A5D9D1-FA6A-4F8A-96FA-BB45E26CEDE3}" srcOrd="0" destOrd="0" presId="urn:microsoft.com/office/officeart/2005/8/layout/process2"/>
    <dgm:cxn modelId="{DB7612F7-B816-44FA-8761-7B33EC1B5AD5}" type="presOf" srcId="{CE723D4A-33F1-4ABA-9F64-1498D27BB2E8}" destId="{87B0AC49-A9D6-48F1-8F93-F253789CE4C2}" srcOrd="1" destOrd="0" presId="urn:microsoft.com/office/officeart/2005/8/layout/process2"/>
    <dgm:cxn modelId="{26ADC0F2-0328-45EC-B02E-C9E5928ECB46}" type="presParOf" srcId="{47923ABE-A7F3-4BAE-AE6D-740C1C33D98B}" destId="{881AA785-622C-4ED1-9138-19C0D27B55FE}" srcOrd="0" destOrd="0" presId="urn:microsoft.com/office/officeart/2005/8/layout/process2"/>
    <dgm:cxn modelId="{D0454913-44D1-4014-87C8-CCE36A156A1E}" type="presParOf" srcId="{47923ABE-A7F3-4BAE-AE6D-740C1C33D98B}" destId="{8C4C5F29-AF79-4F45-92E7-E9319B319BD4}" srcOrd="1" destOrd="0" presId="urn:microsoft.com/office/officeart/2005/8/layout/process2"/>
    <dgm:cxn modelId="{5A283688-1E29-4A4C-BFDE-FB8516D46789}" type="presParOf" srcId="{8C4C5F29-AF79-4F45-92E7-E9319B319BD4}" destId="{5902A0FE-36F2-43DD-8747-E92BA707B9CA}" srcOrd="0" destOrd="0" presId="urn:microsoft.com/office/officeart/2005/8/layout/process2"/>
    <dgm:cxn modelId="{E7EB3799-655C-4678-9013-821747E5A726}" type="presParOf" srcId="{47923ABE-A7F3-4BAE-AE6D-740C1C33D98B}" destId="{B530F978-CF8E-411E-BE1C-19A1A5E5956E}" srcOrd="2" destOrd="0" presId="urn:microsoft.com/office/officeart/2005/8/layout/process2"/>
    <dgm:cxn modelId="{74CD4AF8-E4CB-47FB-9C3A-5790A6DFE203}" type="presParOf" srcId="{47923ABE-A7F3-4BAE-AE6D-740C1C33D98B}" destId="{06A5D9D1-FA6A-4F8A-96FA-BB45E26CEDE3}" srcOrd="3" destOrd="0" presId="urn:microsoft.com/office/officeart/2005/8/layout/process2"/>
    <dgm:cxn modelId="{38EA9A98-1854-4AD2-BB30-F56713994AFF}" type="presParOf" srcId="{06A5D9D1-FA6A-4F8A-96FA-BB45E26CEDE3}" destId="{87B0AC49-A9D6-48F1-8F93-F253789CE4C2}" srcOrd="0" destOrd="0" presId="urn:microsoft.com/office/officeart/2005/8/layout/process2"/>
    <dgm:cxn modelId="{E596701E-A15D-4DFC-A967-3FF4F942FBE4}" type="presParOf" srcId="{47923ABE-A7F3-4BAE-AE6D-740C1C33D98B}" destId="{94C40648-371F-4BC6-B6E7-4712D74AECC7}" srcOrd="4" destOrd="0" presId="urn:microsoft.com/office/officeart/2005/8/layout/process2"/>
    <dgm:cxn modelId="{4FEDA776-34F0-4A24-9404-E566D41BB54F}" type="presParOf" srcId="{47923ABE-A7F3-4BAE-AE6D-740C1C33D98B}" destId="{39789CDC-4D80-435B-A1E8-72E5C74A3D74}" srcOrd="5" destOrd="0" presId="urn:microsoft.com/office/officeart/2005/8/layout/process2"/>
    <dgm:cxn modelId="{5F0EBFC9-869D-4E2D-BB57-818861A51271}" type="presParOf" srcId="{39789CDC-4D80-435B-A1E8-72E5C74A3D74}" destId="{B223A4B6-82C4-46D9-8448-5320CF47AB33}" srcOrd="0" destOrd="0" presId="urn:microsoft.com/office/officeart/2005/8/layout/process2"/>
    <dgm:cxn modelId="{C19B9B0E-D2DA-4B9F-BD81-0F0BF400F4AD}" type="presParOf" srcId="{47923ABE-A7F3-4BAE-AE6D-740C1C33D98B}" destId="{5349EE11-60F2-4C85-A757-EDB368F63FCA}" srcOrd="6" destOrd="0" presId="urn:microsoft.com/office/officeart/2005/8/layout/process2"/>
    <dgm:cxn modelId="{397EA506-5700-49AA-ABFC-CDBE470276AF}" type="presParOf" srcId="{47923ABE-A7F3-4BAE-AE6D-740C1C33D98B}" destId="{8EB8FCCD-DCF2-4268-900F-6A55EAC4EE4F}" srcOrd="7" destOrd="0" presId="urn:microsoft.com/office/officeart/2005/8/layout/process2"/>
    <dgm:cxn modelId="{DB8CF651-6D0D-4969-972F-F2C7FDA34229}" type="presParOf" srcId="{8EB8FCCD-DCF2-4268-900F-6A55EAC4EE4F}" destId="{D6D3FEED-264A-46E0-A07E-04D1A2B814F3}" srcOrd="0" destOrd="0" presId="urn:microsoft.com/office/officeart/2005/8/layout/process2"/>
    <dgm:cxn modelId="{3A714208-5632-4A0D-9CFB-95793E8F859C}" type="presParOf" srcId="{47923ABE-A7F3-4BAE-AE6D-740C1C33D98B}" destId="{66ECA77E-EA26-49AB-A7BC-CC25D7E5D4A6}" srcOrd="8" destOrd="0" presId="urn:microsoft.com/office/officeart/2005/8/layout/process2"/>
    <dgm:cxn modelId="{CFFEE271-0C1F-42A8-BE67-E90C4079449A}" type="presParOf" srcId="{47923ABE-A7F3-4BAE-AE6D-740C1C33D98B}" destId="{C15693EE-9092-48BD-BA48-F4C24710CDFC}" srcOrd="9" destOrd="0" presId="urn:microsoft.com/office/officeart/2005/8/layout/process2"/>
    <dgm:cxn modelId="{346C809B-AE63-4DFE-AFBB-3E5AEE35F50B}" type="presParOf" srcId="{C15693EE-9092-48BD-BA48-F4C24710CDFC}" destId="{EC7FFE64-08E1-49BB-920A-CF0442EA6AD1}" srcOrd="0" destOrd="0" presId="urn:microsoft.com/office/officeart/2005/8/layout/process2"/>
    <dgm:cxn modelId="{E0BB18C0-9C2A-49BF-9576-DE01E8290DAB}" type="presParOf" srcId="{47923ABE-A7F3-4BAE-AE6D-740C1C33D98B}" destId="{CB81F5CB-83D9-4FB6-8D55-75DABC9BDE1D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AA785-622C-4ED1-9138-19C0D27B55FE}">
      <dsp:nvSpPr>
        <dsp:cNvPr id="0" name=""/>
        <dsp:cNvSpPr/>
      </dsp:nvSpPr>
      <dsp:spPr>
        <a:xfrm>
          <a:off x="205590" y="2139"/>
          <a:ext cx="2487321" cy="6340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</a:t>
          </a:r>
          <a:r>
            <a:rPr lang="en-IN" sz="1300" b="1" kern="120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causes the break in the conduction.</a:t>
          </a:r>
          <a:endParaRPr lang="en-IN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4162" y="20711"/>
        <a:ext cx="2450177" cy="596947"/>
      </dsp:txXfrm>
    </dsp:sp>
    <dsp:sp modelId="{8C4C5F29-AF79-4F45-92E7-E9319B319BD4}">
      <dsp:nvSpPr>
        <dsp:cNvPr id="0" name=""/>
        <dsp:cNvSpPr/>
      </dsp:nvSpPr>
      <dsp:spPr>
        <a:xfrm rot="5400000">
          <a:off x="1330359" y="652083"/>
          <a:ext cx="237784" cy="2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1363649" y="675862"/>
        <a:ext cx="171205" cy="166449"/>
      </dsp:txXfrm>
    </dsp:sp>
    <dsp:sp modelId="{B530F978-CF8E-411E-BE1C-19A1A5E5956E}">
      <dsp:nvSpPr>
        <dsp:cNvPr id="0" name=""/>
        <dsp:cNvSpPr/>
      </dsp:nvSpPr>
      <dsp:spPr>
        <a:xfrm>
          <a:off x="205590" y="953276"/>
          <a:ext cx="2487321" cy="6340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 Identified ( N15- N16 )</a:t>
          </a:r>
          <a:endParaRPr lang="en-IN" sz="1300" kern="1200" dirty="0"/>
        </a:p>
      </dsp:txBody>
      <dsp:txXfrm>
        <a:off x="224162" y="971848"/>
        <a:ext cx="2450177" cy="596947"/>
      </dsp:txXfrm>
    </dsp:sp>
    <dsp:sp modelId="{06A5D9D1-FA6A-4F8A-96FA-BB45E26CEDE3}">
      <dsp:nvSpPr>
        <dsp:cNvPr id="0" name=""/>
        <dsp:cNvSpPr/>
      </dsp:nvSpPr>
      <dsp:spPr>
        <a:xfrm rot="5400000">
          <a:off x="1330359" y="1603220"/>
          <a:ext cx="237784" cy="2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1363649" y="1626999"/>
        <a:ext cx="171205" cy="166449"/>
      </dsp:txXfrm>
    </dsp:sp>
    <dsp:sp modelId="{94C40648-371F-4BC6-B6E7-4712D74AECC7}">
      <dsp:nvSpPr>
        <dsp:cNvPr id="0" name=""/>
        <dsp:cNvSpPr/>
      </dsp:nvSpPr>
      <dsp:spPr>
        <a:xfrm>
          <a:off x="205590" y="1904413"/>
          <a:ext cx="2487321" cy="6340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GUI Displays location the block and takes further action </a:t>
          </a:r>
        </a:p>
      </dsp:txBody>
      <dsp:txXfrm>
        <a:off x="224162" y="1922985"/>
        <a:ext cx="2450177" cy="596947"/>
      </dsp:txXfrm>
    </dsp:sp>
    <dsp:sp modelId="{39789CDC-4D80-435B-A1E8-72E5C74A3D74}">
      <dsp:nvSpPr>
        <dsp:cNvPr id="0" name=""/>
        <dsp:cNvSpPr/>
      </dsp:nvSpPr>
      <dsp:spPr>
        <a:xfrm rot="5400000">
          <a:off x="1330359" y="2554356"/>
          <a:ext cx="237784" cy="2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1363649" y="2578135"/>
        <a:ext cx="171205" cy="166449"/>
      </dsp:txXfrm>
    </dsp:sp>
    <dsp:sp modelId="{5349EE11-60F2-4C85-A757-EDB368F63FCA}">
      <dsp:nvSpPr>
        <dsp:cNvPr id="0" name=""/>
        <dsp:cNvSpPr/>
      </dsp:nvSpPr>
      <dsp:spPr>
        <a:xfrm>
          <a:off x="205590" y="2855550"/>
          <a:ext cx="2487321" cy="6340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Motor is made ON using GUI</a:t>
          </a:r>
          <a:endParaRPr lang="en-IN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4162" y="2874122"/>
        <a:ext cx="2450177" cy="596947"/>
      </dsp:txXfrm>
    </dsp:sp>
    <dsp:sp modelId="{8EB8FCCD-DCF2-4268-900F-6A55EAC4EE4F}">
      <dsp:nvSpPr>
        <dsp:cNvPr id="0" name=""/>
        <dsp:cNvSpPr/>
      </dsp:nvSpPr>
      <dsp:spPr>
        <a:xfrm rot="5400000">
          <a:off x="1330359" y="3505493"/>
          <a:ext cx="237784" cy="2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1363649" y="3529272"/>
        <a:ext cx="171205" cy="166449"/>
      </dsp:txXfrm>
    </dsp:sp>
    <dsp:sp modelId="{66ECA77E-EA26-49AB-A7BC-CC25D7E5D4A6}">
      <dsp:nvSpPr>
        <dsp:cNvPr id="0" name=""/>
        <dsp:cNvSpPr/>
      </dsp:nvSpPr>
      <dsp:spPr>
        <a:xfrm>
          <a:off x="205590" y="3806687"/>
          <a:ext cx="2487321" cy="6340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Water redirected using flow sensor into the block location</a:t>
          </a:r>
          <a:endParaRPr lang="en-IN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4162" y="3825259"/>
        <a:ext cx="2450177" cy="596947"/>
      </dsp:txXfrm>
    </dsp:sp>
    <dsp:sp modelId="{C15693EE-9092-48BD-BA48-F4C24710CDFC}">
      <dsp:nvSpPr>
        <dsp:cNvPr id="0" name=""/>
        <dsp:cNvSpPr/>
      </dsp:nvSpPr>
      <dsp:spPr>
        <a:xfrm rot="5400000">
          <a:off x="1330359" y="4456630"/>
          <a:ext cx="237784" cy="2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1363649" y="4480409"/>
        <a:ext cx="171205" cy="166449"/>
      </dsp:txXfrm>
    </dsp:sp>
    <dsp:sp modelId="{CB81F5CB-83D9-4FB6-8D55-75DABC9BDE1D}">
      <dsp:nvSpPr>
        <dsp:cNvPr id="0" name=""/>
        <dsp:cNvSpPr/>
      </dsp:nvSpPr>
      <dsp:spPr>
        <a:xfrm>
          <a:off x="205590" y="4757823"/>
          <a:ext cx="2487321" cy="6340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</a:t>
          </a:r>
          <a:r>
            <a:rPr lang="en-US" sz="1300" b="1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is removed</a:t>
          </a:r>
          <a:endParaRPr lang="en-IN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4162" y="4776395"/>
        <a:ext cx="2450177" cy="596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BE59F-16DE-44CA-B7E7-E5BFDDA19DBF}" type="datetimeFigureOut">
              <a:rPr lang="en-IN" smtClean="0"/>
              <a:pPr/>
              <a:t>09-03-2021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4B8C9-E7B0-4B58-90BB-1A06B755D5B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0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4B8C9-E7B0-4B58-90BB-1A06B755D5B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2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4B8C9-E7B0-4B58-90BB-1A06B755D5B3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D1CE-E214-4AAC-AE8B-D12339F1B431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80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92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Snip and Round Single Corner Rectangle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/>
          </a:p>
        </p:txBody>
      </p:sp>
      <p:sp>
        <p:nvSpPr>
          <p:cNvPr id="1048685" name="Right Triangle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/>
          </a:p>
        </p:txBody>
      </p:sp>
      <p:sp>
        <p:nvSpPr>
          <p:cNvPr id="1048686" name="Freeform 6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48687" name="Freeform 7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770F-05DB-4F79-A71A-F550FAD6E8E7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9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8E61-8815-497E-B7CD-4D273E70B52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700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27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B087-26BA-4137-BCC4-CBBC9CB47CA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7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80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8" name="Table Placeholder 2"/>
          <p:cNvSpPr>
            <a:spLocks noGrp="1"/>
          </p:cNvSpPr>
          <p:nvPr>
            <p:ph type="tbl" idx="1"/>
          </p:nvPr>
        </p:nvSpPr>
        <p:spPr>
          <a:xfrm>
            <a:off x="1524000" y="2438400"/>
            <a:ext cx="10363200" cy="41148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104866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0B86606F-D0DD-446C-BC2E-A5F6ACE1E9CA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25723"/>
      </p:ext>
    </p:extLst>
  </p:cSld>
  <p:clrMapOvr>
    <a:masterClrMapping/>
  </p:clrMapOvr>
  <p:transition>
    <p:sndAc>
      <p:stSnd>
        <p:snd r:embed="rId1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B90D-1C07-4D67-919C-49165583E1B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8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70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9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7728-FD14-4E29-8511-687B947F9289}" type="datetime1">
              <a:rPr lang="en-US" smtClean="0"/>
              <a:t>3/9/2021</a:t>
            </a:fld>
            <a:endParaRPr lang="en-US"/>
          </a:p>
        </p:txBody>
      </p:sp>
      <p:sp>
        <p:nvSpPr>
          <p:cNvPr id="104880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11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0F2-5103-4C40-8D42-0FB71A437930}" type="datetime1">
              <a:rPr lang="en-US" smtClean="0"/>
              <a:t>3/9/2021</a:t>
            </a:fld>
            <a:endParaRPr lang="en-US"/>
          </a:p>
        </p:txBody>
      </p:sp>
      <p:sp>
        <p:nvSpPr>
          <p:cNvPr id="104876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76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75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D3B-60D5-4182-862E-DCEB8C482019}" type="datetime1">
              <a:rPr lang="en-US" smtClean="0"/>
              <a:t>3/9/2021</a:t>
            </a:fld>
            <a:endParaRPr lang="en-US"/>
          </a:p>
        </p:txBody>
      </p:sp>
      <p:sp>
        <p:nvSpPr>
          <p:cNvPr id="104877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7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94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7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FE42-D8CC-4B1F-BFF0-3C5637021384}" type="datetime1">
              <a:rPr lang="en-US" smtClean="0"/>
              <a:t>3/9/2021</a:t>
            </a:fld>
            <a:endParaRPr lang="en-US"/>
          </a:p>
        </p:txBody>
      </p:sp>
      <p:sp>
        <p:nvSpPr>
          <p:cNvPr id="104877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84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0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B676-ECFD-49F2-B568-A5FB3D684524}" type="datetime1">
              <a:rPr lang="en-US" smtClean="0"/>
              <a:t>3/9/2021</a:t>
            </a:fld>
            <a:endParaRPr lang="en-US"/>
          </a:p>
        </p:txBody>
      </p:sp>
      <p:sp>
        <p:nvSpPr>
          <p:cNvPr id="104879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EA76-DA9F-47EF-8286-93BC3642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FC156-2374-47FB-A11A-38D9F235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6C5F-D19C-45A7-A6E7-E00D5D4F02D5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9C734-4EA3-4FA2-9148-0F32114CD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09F791-C7B1-4A2F-ABC8-00D7F73A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21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F96B-A020-403F-9B2B-EC73D0B85AC9}" type="datetime1">
              <a:rPr lang="en-US" smtClean="0"/>
              <a:t>3/9/2021</a:t>
            </a:fld>
            <a:endParaRPr lang="en-US"/>
          </a:p>
        </p:txBody>
      </p:sp>
      <p:sp>
        <p:nvSpPr>
          <p:cNvPr id="10487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4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92CB-EC12-4834-99A1-9F56612E0C30}" type="datetime1">
              <a:rPr lang="en-US" smtClean="0"/>
              <a:t>3/9/2021</a:t>
            </a:fld>
            <a:endParaRPr lang="en-US"/>
          </a:p>
        </p:txBody>
      </p:sp>
      <p:sp>
        <p:nvSpPr>
          <p:cNvPr id="104878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4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80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4F66-F0AA-4823-80F5-445FE66E80E0}" type="datetime1">
              <a:rPr lang="en-US" smtClean="0"/>
              <a:t>3/9/2021</a:t>
            </a:fld>
            <a:endParaRPr lang="en-US"/>
          </a:p>
        </p:txBody>
      </p:sp>
      <p:sp>
        <p:nvSpPr>
          <p:cNvPr id="104878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02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A3F4-5A26-467F-95CB-C050ABDCC05F}" type="datetime1">
              <a:rPr lang="en-US" smtClean="0"/>
              <a:t>3/9/2021</a:t>
            </a:fld>
            <a:endParaRPr lang="en-US"/>
          </a:p>
        </p:txBody>
      </p:sp>
      <p:sp>
        <p:nvSpPr>
          <p:cNvPr id="104880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79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9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F48-6F2A-4782-B9AE-4455046598CB}" type="datetime1">
              <a:rPr lang="en-US" smtClean="0"/>
              <a:t>3/9/2021</a:t>
            </a:fld>
            <a:endParaRPr lang="en-US"/>
          </a:p>
        </p:txBody>
      </p:sp>
      <p:sp>
        <p:nvSpPr>
          <p:cNvPr id="10487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13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AFC0-283D-4C35-A30E-D38795BB796E}" type="datetime1">
              <a:rPr lang="en-US" smtClean="0"/>
              <a:t>3/9/2021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3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4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0392-E29C-465F-9D7A-6F9CEC27A5E3}" type="datetime1">
              <a:rPr lang="en-US" smtClean="0"/>
              <a:t>3/9/2021</a:t>
            </a:fld>
            <a:endParaRPr lang="en-US"/>
          </a:p>
        </p:txBody>
      </p:sp>
      <p:sp>
        <p:nvSpPr>
          <p:cNvPr id="10487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4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41F9-6BD5-4417-A77A-1DEA28A13AFD}" type="datetime1">
              <a:rPr lang="en-US" smtClean="0"/>
              <a:t>3/9/2021</a:t>
            </a:fld>
            <a:endParaRPr lang="en-US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48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1BE5-7709-46D3-8545-9B0F38FA0292}" type="datetime1">
              <a:rPr lang="en-US" smtClean="0"/>
              <a:t>3/9/2021</a:t>
            </a:fld>
            <a:endParaRPr lang="en-US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3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8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F14B-E3AC-4C91-895C-923FF6D90352}" type="datetime1">
              <a:rPr lang="en-US" smtClean="0"/>
              <a:t>3/9/2021</a:t>
            </a:fld>
            <a:endParaRPr lang="en-US"/>
          </a:p>
        </p:txBody>
      </p:sp>
      <p:sp>
        <p:nvSpPr>
          <p:cNvPr id="104875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1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433-6C03-44F6-8EBD-482DA781EE1A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59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943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CDE-D40B-40E3-B780-6A43B1FB8842}" type="datetime1">
              <a:rPr lang="en-US" smtClean="0"/>
              <a:t>3/9/2021</a:t>
            </a:fld>
            <a:endParaRPr lang="en-US"/>
          </a:p>
        </p:txBody>
      </p:sp>
      <p:sp>
        <p:nvSpPr>
          <p:cNvPr id="104872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98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F68D-4248-4DF3-BC5C-88EC3095EA6B}" type="datetime1">
              <a:rPr lang="en-US" smtClean="0"/>
              <a:t>3/9/2021</a:t>
            </a:fld>
            <a:endParaRPr lang="en-US"/>
          </a:p>
        </p:txBody>
      </p:sp>
      <p:sp>
        <p:nvSpPr>
          <p:cNvPr id="10487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6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1B89-7206-42B3-A3ED-A927FAA661AC}" type="datetime1">
              <a:rPr lang="en-US" smtClean="0"/>
              <a:t>3/9/2021</a:t>
            </a:fld>
            <a:endParaRPr lang="en-US"/>
          </a:p>
        </p:txBody>
      </p:sp>
      <p:sp>
        <p:nvSpPr>
          <p:cNvPr id="10487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88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058E-18D3-41E9-842E-5ECD73ECB586}" type="datetime1">
              <a:rPr lang="en-US" smtClean="0"/>
              <a:t>3/9/2021</a:t>
            </a:fld>
            <a:endParaRPr lang="en-US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79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1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71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D2CE-67D3-4F15-BE37-B607BC20056D}" type="datetime1">
              <a:rPr lang="en-US" smtClean="0"/>
              <a:t>3/9/2021</a:t>
            </a:fld>
            <a:endParaRPr lang="en-US"/>
          </a:p>
        </p:txBody>
      </p:sp>
      <p:sp>
        <p:nvSpPr>
          <p:cNvPr id="10487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95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D46E-38D5-4222-B06B-7B1255C48910}" type="datetime1">
              <a:rPr lang="en-US" smtClean="0"/>
              <a:t>3/9/2021</a:t>
            </a:fld>
            <a:endParaRPr lang="en-US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5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C42B-88F3-4AF1-8E86-2734785255E2}" type="datetime1">
              <a:rPr lang="en-US" smtClean="0"/>
              <a:t>3/9/2021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69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C269-F097-4C29-A0FD-95889A30E53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80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68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3257-FE55-45D8-8194-AFE9FFC3B35F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59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292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44AA-7C4A-4A44-979B-2349393C81E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9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3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D14C-BE13-4811-B170-A8CBF7DF0A87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9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670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7798-C46E-467E-B800-0CE438176041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58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3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4092-C566-471C-8E7B-2195FC324B5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6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09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EDA4-777E-45FF-932F-341650B308D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5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315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F9C-642C-4CE6-92DE-0E5E7B64DBE9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7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38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5386-31E1-4864-BEEA-0A2503BE8982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70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453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Snip and Round Single Corner Rectangle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/>
          </a:p>
        </p:txBody>
      </p:sp>
      <p:sp>
        <p:nvSpPr>
          <p:cNvPr id="1048685" name="Right Triangle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/>
          </a:p>
        </p:txBody>
      </p:sp>
      <p:sp>
        <p:nvSpPr>
          <p:cNvPr id="1048686" name="Freeform 6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48687" name="Freeform 7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FC59-2C6C-4CFC-97B2-7495330B192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160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43E4-7820-4FA3-882D-A8E1DBF6C039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700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64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1807-1EB6-47E4-9EB4-BFBE8950796A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7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413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8" name="Table Placeholder 2"/>
          <p:cNvSpPr>
            <a:spLocks noGrp="1"/>
          </p:cNvSpPr>
          <p:nvPr>
            <p:ph type="tbl" idx="1"/>
          </p:nvPr>
        </p:nvSpPr>
        <p:spPr>
          <a:xfrm>
            <a:off x="1524000" y="2438400"/>
            <a:ext cx="10363200" cy="41148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104866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3646C7D3-9AED-4BB0-822A-DB0584141537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54335"/>
      </p:ext>
    </p:extLst>
  </p:cSld>
  <p:clrMapOvr>
    <a:masterClrMapping/>
  </p:clrMapOvr>
  <p:transition>
    <p:sndAc>
      <p:stSnd>
        <p:snd r:embed="rId1"/>
      </p:stSnd>
    </p:sndAc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6AB0-8EC0-4E53-9BB5-8AB06AC04CE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8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5A29-5060-4B82-B2F7-205A03C5EEE2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58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99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E382-05E5-42AB-BF4D-918D49A6BC1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80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90637" y="5588357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8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453D-9892-446C-A9A2-98EF0AF9ABF6}" type="datetime1">
              <a:rPr lang="en-US" smtClean="0"/>
              <a:t>3/9/2021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405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B0C5-D963-4C06-AC58-B5754465B1B3}" type="datetime1">
              <a:rPr lang="en-US" smtClean="0"/>
              <a:t>3/9/2021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30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7737-E00D-4D54-B216-8E8C2CBA0E65}" type="datetime1">
              <a:rPr lang="en-US" smtClean="0"/>
              <a:t>3/9/2021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05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835-B030-4FB2-B587-4553132A51C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6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0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2CF-03AD-40EC-B526-78BC0EB7334D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5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923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547A-DDA9-4B27-B9EB-9EE14217905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7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5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5BB-D737-412F-99E3-983471ABEBE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70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07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Snip and Round Single Corner Rectangle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/>
          </a:p>
        </p:txBody>
      </p:sp>
      <p:sp>
        <p:nvSpPr>
          <p:cNvPr id="1048685" name="Right Triangle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/>
          </a:p>
        </p:txBody>
      </p:sp>
      <p:sp>
        <p:nvSpPr>
          <p:cNvPr id="1048686" name="Freeform 6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48687" name="Freeform 7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73E-532B-4302-BA73-16ABAB22E837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13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696E-0715-4D15-9B18-F17CB36E6455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700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5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9D29-9E24-41E6-AA72-870FCA31113A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6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67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687-04A6-4695-81FA-89D8646FACB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7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733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8" name="Table Placeholder 2"/>
          <p:cNvSpPr>
            <a:spLocks noGrp="1"/>
          </p:cNvSpPr>
          <p:nvPr>
            <p:ph type="tbl" idx="1"/>
          </p:nvPr>
        </p:nvSpPr>
        <p:spPr>
          <a:xfrm>
            <a:off x="1524000" y="2438400"/>
            <a:ext cx="10363200" cy="41148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104866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CB060632-6F2F-48F9-BE79-9DEBEF1FE62F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78238"/>
      </p:ext>
    </p:extLst>
  </p:cSld>
  <p:clrMapOvr>
    <a:masterClrMapping/>
  </p:clrMapOvr>
  <p:transition>
    <p:sndAc>
      <p:stSnd>
        <p:snd r:embed="rId1"/>
      </p:stSnd>
    </p:sndAc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317-9BFD-4F8F-AF53-A661AA277C34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8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6E07-098A-495E-A573-45F923C526D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5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0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C08-922B-426E-9679-B68B5D27F9F7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67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41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3774-39E1-4978-8541-918733FCF43F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04870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59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48A3B34D-5A8A-49D5-B2A5-8856625594B4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059B5-D0A2-4DD1-8F2A-18C238FC0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9F791-C7B1-4A2F-ABC8-00D7F73A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7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952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D8996-F68C-4235-BC6A-5B3BBA83157C}" type="datetime1">
              <a:rPr lang="en-US" smtClean="0"/>
              <a:t>3/9/2021</a:t>
            </a:fld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BAFEB-87B8-49B0-84E0-7DD622DB5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AAB4-E7D4-454D-96D1-B3D817FBA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39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644F-D6F9-42A4-AFE7-76FEB6E19609}" type="datetime1">
              <a:rPr lang="en-US" smtClean="0"/>
              <a:t>3/9/2021</a:t>
            </a:fld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08A14-F76B-4F8D-A4AD-CD04EB0C6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0937-725A-4F0A-A33F-470753D7B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4A7AC1D9-9DF8-438E-A600-A9FA0CD8A1E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50A62-C469-4244-A9EA-F5E569F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037D-67DB-4CA5-91FB-47AD13544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71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A58D9B21-A6EB-4C33-9297-4F0743C1541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69F75-4A26-4B51-8B1F-3EACA69FB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A45D2-FDB9-4421-80FE-DF4510E5E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8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tile tx="0" ty="0" sx="100000" sy="75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5463" y="1325461"/>
            <a:ext cx="8915399" cy="126922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I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Sewage line Mapping and automatic block removal</a:t>
            </a:r>
          </a:p>
        </p:txBody>
      </p:sp>
      <p:pic>
        <p:nvPicPr>
          <p:cNvPr id="6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861" y="1212849"/>
            <a:ext cx="1374249" cy="1066800"/>
          </a:xfrm>
          <a:prstGeom prst="rect">
            <a:avLst/>
          </a:prstGeom>
        </p:spPr>
      </p:pic>
      <p:pic>
        <p:nvPicPr>
          <p:cNvPr id="8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066950"/>
            <a:ext cx="1479013" cy="179105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E50ED1C-A7C4-4A28-A156-E6D5E7A7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462" y="3696386"/>
            <a:ext cx="9677400" cy="1758950"/>
          </a:xfrm>
          <a:solidFill>
            <a:schemeClr val="bg1">
              <a:alpha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R="0" algn="l" eaLnBrk="1" hangingPunct="1">
              <a:defRPr/>
            </a:pPr>
            <a:r>
              <a:rPr lang="en-I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R="0" algn="l" eaLnBrk="1" hangingPunct="1"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MANOJI T 18ECR094 </a:t>
            </a:r>
          </a:p>
          <a:p>
            <a:pPr marR="0" algn="l" eaLnBrk="1" hangingPunct="1">
              <a:defRPr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MAHER SHALAL D 18ECR090 </a:t>
            </a:r>
          </a:p>
          <a:p>
            <a:pPr marR="0" algn="l" eaLnBrk="1" hangingPunct="1">
              <a:defRPr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MURUGANANTHAM S 18ECR106</a:t>
            </a:r>
          </a:p>
          <a:p>
            <a:pPr marR="0" algn="l" eaLnBrk="1" hangingPunct="1"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pPr marR="0" algn="ctr" eaLnBrk="1" hangingPunct="1"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&amp;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Engineering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eaLnBrk="1" hangingPunct="1"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eaLnBrk="1" hangingPunct="1">
              <a:defRPr/>
            </a:pPr>
            <a:r>
              <a:rPr lang="en-IN" altLang="en-US" sz="2400" b="1" dirty="0"/>
              <a:t> 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E7EABD99-B59A-4E14-B34E-A4D700FFD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3762375"/>
            <a:ext cx="379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I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C2E48-A565-4ADB-8CCD-EB33845009F0}"/>
              </a:ext>
            </a:extLst>
          </p:cNvPr>
          <p:cNvSpPr txBox="1"/>
          <p:nvPr/>
        </p:nvSpPr>
        <p:spPr>
          <a:xfrm>
            <a:off x="8920163" y="4184650"/>
            <a:ext cx="26892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Dr.V.R.SARASWATHY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3E8B9-599B-4597-9D37-B55BC21ADD07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56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649383" y="239181"/>
            <a:ext cx="6893231" cy="63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Flowchart </a:t>
            </a:r>
            <a:r>
              <a:rPr lang="en-IN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Proposed Method</a:t>
            </a:r>
            <a:endParaRPr lang="en-US" sz="2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B78AB59-B110-451B-BD87-4D22614EF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948745"/>
              </p:ext>
            </p:extLst>
          </p:nvPr>
        </p:nvGraphicFramePr>
        <p:xfrm>
          <a:off x="4834708" y="1224764"/>
          <a:ext cx="2898503" cy="539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FCB3EE-9170-4079-8AB9-4584B2601189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7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5" y="386556"/>
            <a:ext cx="4479925" cy="579438"/>
          </a:xfrm>
        </p:spPr>
        <p:txBody>
          <a:bodyPr/>
          <a:lstStyle/>
          <a:p>
            <a:pPr algn="ctr"/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And Discussion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5DC24BCA-796A-417D-B77E-9C9FCF8CC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t="35454" r="49049" b="15259"/>
          <a:stretch/>
        </p:blipFill>
        <p:spPr bwMode="auto">
          <a:xfrm>
            <a:off x="1639887" y="1241425"/>
            <a:ext cx="8999538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F8A18B-420E-48E8-9085-5720DB4BE0C4}"/>
              </a:ext>
            </a:extLst>
          </p:cNvPr>
          <p:cNvSpPr/>
          <p:nvPr/>
        </p:nvSpPr>
        <p:spPr>
          <a:xfrm>
            <a:off x="3136900" y="1797050"/>
            <a:ext cx="5600700" cy="3101975"/>
          </a:xfrm>
          <a:prstGeom prst="rect">
            <a:avLst/>
          </a:prstGeom>
          <a:pattFill prst="pct5">
            <a:fgClr>
              <a:schemeClr val="accent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F0D56-2D88-4CEF-8D62-79A52D69208F}"/>
              </a:ext>
            </a:extLst>
          </p:cNvPr>
          <p:cNvSpPr/>
          <p:nvPr/>
        </p:nvSpPr>
        <p:spPr>
          <a:xfrm>
            <a:off x="3125788" y="4899025"/>
            <a:ext cx="5611812" cy="1257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F4AD51-2207-40BE-B6CC-D781911DA499}"/>
              </a:ext>
            </a:extLst>
          </p:cNvPr>
          <p:cNvSpPr/>
          <p:nvPr/>
        </p:nvSpPr>
        <p:spPr>
          <a:xfrm>
            <a:off x="3687763" y="2725738"/>
            <a:ext cx="342900" cy="3286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BB134E-A57E-43C8-9956-E8455A30526A}"/>
              </a:ext>
            </a:extLst>
          </p:cNvPr>
          <p:cNvSpPr/>
          <p:nvPr/>
        </p:nvSpPr>
        <p:spPr>
          <a:xfrm>
            <a:off x="4548188" y="2978150"/>
            <a:ext cx="342900" cy="338138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934ABE-FF2D-4585-81A0-277457B3F2B4}"/>
              </a:ext>
            </a:extLst>
          </p:cNvPr>
          <p:cNvSpPr/>
          <p:nvPr/>
        </p:nvSpPr>
        <p:spPr>
          <a:xfrm>
            <a:off x="5329238" y="3403600"/>
            <a:ext cx="342900" cy="339725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985F63-156A-46D7-8B3A-92FE67457CF0}"/>
              </a:ext>
            </a:extLst>
          </p:cNvPr>
          <p:cNvSpPr/>
          <p:nvPr/>
        </p:nvSpPr>
        <p:spPr>
          <a:xfrm>
            <a:off x="6096000" y="3787775"/>
            <a:ext cx="342900" cy="339725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4AD6B-38D5-4729-9FDB-2276A2D0B385}"/>
              </a:ext>
            </a:extLst>
          </p:cNvPr>
          <p:cNvSpPr/>
          <p:nvPr/>
        </p:nvSpPr>
        <p:spPr>
          <a:xfrm>
            <a:off x="7626350" y="2317750"/>
            <a:ext cx="723900" cy="342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C1F18544-8899-4832-AFF5-8D6FD762A223}"/>
              </a:ext>
            </a:extLst>
          </p:cNvPr>
          <p:cNvSpPr/>
          <p:nvPr/>
        </p:nvSpPr>
        <p:spPr>
          <a:xfrm>
            <a:off x="7123113" y="4149725"/>
            <a:ext cx="320675" cy="322263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334355-91F3-4011-8EB5-51CB946DDB7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30663" y="2889250"/>
            <a:ext cx="517525" cy="2587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1227DC-9411-444A-A2B1-51B276279A30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841875" y="3267075"/>
            <a:ext cx="538163" cy="185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172558-5015-44B9-9301-A86B6DE9FE71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5672138" y="3573463"/>
            <a:ext cx="474662" cy="265112"/>
          </a:xfrm>
          <a:prstGeom prst="line">
            <a:avLst/>
          </a:prstGeom>
          <a:ln>
            <a:solidFill>
              <a:srgbClr val="EF2C1D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22">
            <a:extLst>
              <a:ext uri="{FF2B5EF4-FFF2-40B4-BE49-F238E27FC236}">
                <a16:creationId xmlns:a16="http://schemas.microsoft.com/office/drawing/2014/main" id="{047F6527-5FAF-48A4-AEFD-A176D70951DD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6438900" y="3957638"/>
            <a:ext cx="684213" cy="354012"/>
          </a:xfrm>
          <a:prstGeom prst="straightConnector1">
            <a:avLst/>
          </a:prstGeom>
          <a:ln>
            <a:solidFill>
              <a:srgbClr val="EF2C1D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26">
            <a:extLst>
              <a:ext uri="{FF2B5EF4-FFF2-40B4-BE49-F238E27FC236}">
                <a16:creationId xmlns:a16="http://schemas.microsoft.com/office/drawing/2014/main" id="{8D91F46D-4B6E-4996-A47B-4EBBE770172B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rot="5400000" flipH="1" flipV="1">
            <a:off x="6624637" y="3148013"/>
            <a:ext cx="1660525" cy="342900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56487288-25A0-487C-9F73-BA0D8A17D7D4}"/>
              </a:ext>
            </a:extLst>
          </p:cNvPr>
          <p:cNvCxnSpPr>
            <a:cxnSpLocks/>
          </p:cNvCxnSpPr>
          <p:nvPr/>
        </p:nvCxnSpPr>
        <p:spPr>
          <a:xfrm>
            <a:off x="7454900" y="4321175"/>
            <a:ext cx="950913" cy="1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7947089-CCA8-4462-9CC4-0A10BABC350A}"/>
              </a:ext>
            </a:extLst>
          </p:cNvPr>
          <p:cNvSpPr/>
          <p:nvPr/>
        </p:nvSpPr>
        <p:spPr>
          <a:xfrm>
            <a:off x="3627438" y="2756858"/>
            <a:ext cx="4635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N15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57B9E-E23B-4C7F-94B5-834E4F76627C}"/>
              </a:ext>
            </a:extLst>
          </p:cNvPr>
          <p:cNvSpPr/>
          <p:nvPr/>
        </p:nvSpPr>
        <p:spPr>
          <a:xfrm>
            <a:off x="8737600" y="1797050"/>
            <a:ext cx="1901825" cy="4359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09EAD-1031-406A-97AB-3D7D33192470}"/>
              </a:ext>
            </a:extLst>
          </p:cNvPr>
          <p:cNvSpPr/>
          <p:nvPr/>
        </p:nvSpPr>
        <p:spPr>
          <a:xfrm>
            <a:off x="3125788" y="2681288"/>
            <a:ext cx="608012" cy="231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PN46T4</a:t>
            </a:r>
            <a:endParaRPr 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CF48E3-3B93-41E9-A967-2B2691C6BBFF}"/>
              </a:ext>
            </a:extLst>
          </p:cNvPr>
          <p:cNvSpPr/>
          <p:nvPr/>
        </p:nvSpPr>
        <p:spPr>
          <a:xfrm>
            <a:off x="7640638" y="2389188"/>
            <a:ext cx="695325" cy="200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7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MOTORM13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6D2638-471D-449D-8FE4-C5B74786300A}"/>
              </a:ext>
            </a:extLst>
          </p:cNvPr>
          <p:cNvSpPr/>
          <p:nvPr/>
        </p:nvSpPr>
        <p:spPr>
          <a:xfrm>
            <a:off x="4493420" y="3016414"/>
            <a:ext cx="4587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N16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7E6B52-1DEB-4092-9D70-FAC8AECAC8E8}"/>
              </a:ext>
            </a:extLst>
          </p:cNvPr>
          <p:cNvSpPr/>
          <p:nvPr/>
        </p:nvSpPr>
        <p:spPr>
          <a:xfrm>
            <a:off x="5275263" y="3440114"/>
            <a:ext cx="4746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N17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6E4D7-8FFE-4991-A1DB-CCE8EFBE6880}"/>
              </a:ext>
            </a:extLst>
          </p:cNvPr>
          <p:cNvSpPr/>
          <p:nvPr/>
        </p:nvSpPr>
        <p:spPr>
          <a:xfrm>
            <a:off x="6033294" y="3834280"/>
            <a:ext cx="4683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N18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DB9445-0B63-4E11-BCFC-A3CF34152240}"/>
              </a:ext>
            </a:extLst>
          </p:cNvPr>
          <p:cNvSpPr/>
          <p:nvPr/>
        </p:nvSpPr>
        <p:spPr>
          <a:xfrm>
            <a:off x="7081838" y="4184650"/>
            <a:ext cx="40322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D47AB8-0719-4155-989F-6354168CA6C5}"/>
              </a:ext>
            </a:extLst>
          </p:cNvPr>
          <p:cNvSpPr/>
          <p:nvPr/>
        </p:nvSpPr>
        <p:spPr>
          <a:xfrm>
            <a:off x="3386138" y="1984375"/>
            <a:ext cx="1179512" cy="342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4BC0FC-000E-4B60-97A1-0A66C9F60D2B}"/>
              </a:ext>
            </a:extLst>
          </p:cNvPr>
          <p:cNvSpPr/>
          <p:nvPr/>
        </p:nvSpPr>
        <p:spPr>
          <a:xfrm>
            <a:off x="3508375" y="1987550"/>
            <a:ext cx="93503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PN14T1</a:t>
            </a:r>
            <a:endParaRPr lang="en-US" sz="11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8C415F-539F-49F9-8947-1C79FE497AE5}"/>
              </a:ext>
            </a:extLst>
          </p:cNvPr>
          <p:cNvSpPr/>
          <p:nvPr/>
        </p:nvSpPr>
        <p:spPr>
          <a:xfrm>
            <a:off x="3125788" y="5005388"/>
            <a:ext cx="19637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Sewage Flow Status: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CC192A-6B3B-471A-AC64-6AA6B3F1DC4B}"/>
              </a:ext>
            </a:extLst>
          </p:cNvPr>
          <p:cNvSpPr/>
          <p:nvPr/>
        </p:nvSpPr>
        <p:spPr>
          <a:xfrm>
            <a:off x="5031011" y="4980409"/>
            <a:ext cx="16898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i="1" dirty="0">
                <a:ln w="0"/>
                <a:solidFill>
                  <a:srgbClr val="EF2C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Found !!!</a:t>
            </a:r>
            <a:endParaRPr lang="en-US" sz="4000" b="1" i="1" dirty="0">
              <a:ln w="0"/>
              <a:solidFill>
                <a:srgbClr val="EF2C1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527E09-2D90-4081-88E4-248B9F1C9184}"/>
              </a:ext>
            </a:extLst>
          </p:cNvPr>
          <p:cNvSpPr txBox="1"/>
          <p:nvPr/>
        </p:nvSpPr>
        <p:spPr>
          <a:xfrm>
            <a:off x="3136900" y="5449888"/>
            <a:ext cx="430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N15 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1,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N16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en-US" i="1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N17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en-US" i="1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N18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en-US" i="1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5BFA10-3EF0-46B1-B06D-02AEAA4A1F4B}"/>
              </a:ext>
            </a:extLst>
          </p:cNvPr>
          <p:cNvSpPr/>
          <p:nvPr/>
        </p:nvSpPr>
        <p:spPr>
          <a:xfrm>
            <a:off x="8809038" y="1906588"/>
            <a:ext cx="16684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Details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247405-3D93-42AB-8544-BF8D6CE5058E}"/>
              </a:ext>
            </a:extLst>
          </p:cNvPr>
          <p:cNvSpPr/>
          <p:nvPr/>
        </p:nvSpPr>
        <p:spPr>
          <a:xfrm>
            <a:off x="8794750" y="5819775"/>
            <a:ext cx="7905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&lt;&lt;</a:t>
            </a:r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</a:t>
            </a:r>
            <a:endParaRPr lang="en-US" sz="1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135CC0-B236-4162-97E8-C8C6D71CE038}"/>
              </a:ext>
            </a:extLst>
          </p:cNvPr>
          <p:cNvSpPr/>
          <p:nvPr/>
        </p:nvSpPr>
        <p:spPr>
          <a:xfrm>
            <a:off x="9799638" y="5819775"/>
            <a:ext cx="7524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</a:t>
            </a:r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</a:t>
            </a:r>
            <a:endParaRPr lang="en-US" sz="1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80DF1B-3215-4C7E-9D8F-46A5A1DE5CD2}"/>
              </a:ext>
            </a:extLst>
          </p:cNvPr>
          <p:cNvSpPr/>
          <p:nvPr/>
        </p:nvSpPr>
        <p:spPr>
          <a:xfrm>
            <a:off x="9050338" y="2644775"/>
            <a:ext cx="1211262" cy="280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15CD44-1B6A-4ADD-93F9-38AB0D03C270}"/>
              </a:ext>
            </a:extLst>
          </p:cNvPr>
          <p:cNvSpPr/>
          <p:nvPr/>
        </p:nvSpPr>
        <p:spPr>
          <a:xfrm>
            <a:off x="9037638" y="2630488"/>
            <a:ext cx="1241425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Check</a:t>
            </a:r>
          </a:p>
        </p:txBody>
      </p: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CB94ABC8-6418-4147-8C5D-7D7C1539A75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189288" y="2889250"/>
            <a:ext cx="498475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2DF9162-79CB-4B5A-86C6-66EA9689D279}"/>
              </a:ext>
            </a:extLst>
          </p:cNvPr>
          <p:cNvSpPr/>
          <p:nvPr/>
        </p:nvSpPr>
        <p:spPr>
          <a:xfrm>
            <a:off x="4901697" y="2482220"/>
            <a:ext cx="1179512" cy="307975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1F06E3-A86F-4CB4-8FAF-7138EB26F9F5}"/>
              </a:ext>
            </a:extLst>
          </p:cNvPr>
          <p:cNvCxnSpPr>
            <a:stCxn id="43" idx="1"/>
          </p:cNvCxnSpPr>
          <p:nvPr/>
        </p:nvCxnSpPr>
        <p:spPr>
          <a:xfrm flipH="1">
            <a:off x="4284663" y="2636208"/>
            <a:ext cx="617034" cy="387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59C8B4E-5019-4C2B-8238-EC85EA728ED1}"/>
              </a:ext>
            </a:extLst>
          </p:cNvPr>
          <p:cNvSpPr/>
          <p:nvPr/>
        </p:nvSpPr>
        <p:spPr>
          <a:xfrm>
            <a:off x="5154282" y="2530311"/>
            <a:ext cx="72167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(1hr)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A6D670-28AE-4194-8A5C-F8875F0868A9}"/>
              </a:ext>
            </a:extLst>
          </p:cNvPr>
          <p:cNvSpPr txBox="1"/>
          <p:nvPr/>
        </p:nvSpPr>
        <p:spPr>
          <a:xfrm>
            <a:off x="11400289" y="625275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2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848" y="404324"/>
            <a:ext cx="2340303" cy="415636"/>
          </a:xfrm>
        </p:spPr>
        <p:txBody>
          <a:bodyPr/>
          <a:lstStyle/>
          <a:p>
            <a:pPr algn="ctr"/>
            <a:r>
              <a:rPr lang="en-I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1E861-7C41-429F-8945-5631EB535E77}"/>
              </a:ext>
            </a:extLst>
          </p:cNvPr>
          <p:cNvSpPr/>
          <p:nvPr/>
        </p:nvSpPr>
        <p:spPr>
          <a:xfrm>
            <a:off x="1658938" y="2285841"/>
            <a:ext cx="96488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[1] Shruthi Shri A. S,”Smart drainage monitoring and clog identification using iot”, ISSN:2395-1990.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7A40C-67A3-4A85-80E9-05B56113BBB6}"/>
              </a:ext>
            </a:extLst>
          </p:cNvPr>
          <p:cNvSpPr txBox="1"/>
          <p:nvPr/>
        </p:nvSpPr>
        <p:spPr>
          <a:xfrm>
            <a:off x="1658938" y="3378234"/>
            <a:ext cx="9573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[2] Aruna.R, Bhavishya.G, Venkatesh.S,Ms.D.Jessintha,”Intelligent Detection and Elimination of blockage in sewage pipes using a robot”, ISSN:2395-0056.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BF572-132D-4617-896C-AE6E03375CDD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E2FBA-0967-45E0-8F26-DD4D89E2AB8B}"/>
              </a:ext>
            </a:extLst>
          </p:cNvPr>
          <p:cNvSpPr/>
          <p:nvPr/>
        </p:nvSpPr>
        <p:spPr>
          <a:xfrm>
            <a:off x="1631155" y="4840695"/>
            <a:ext cx="8929687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[3] Saurab S.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Satpute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Vithal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R.Darole,Mr.Pravin M Khaderao, Mr.Prankaj B.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Hiralkarl,”Intelligent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Detection and Elimination of blockage in sewage pipes using a robot”, ISSN:2395-0056.</a:t>
            </a:r>
          </a:p>
        </p:txBody>
      </p:sp>
    </p:spTree>
    <p:extLst>
      <p:ext uri="{BB962C8B-B14F-4D97-AF65-F5344CB8AC3E}">
        <p14:creationId xmlns:p14="http://schemas.microsoft.com/office/powerpoint/2010/main" val="370506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984" y="420282"/>
            <a:ext cx="8575066" cy="647114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6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2D70D-CFC4-48EA-A48B-3EC4341B5EF3}"/>
              </a:ext>
            </a:extLst>
          </p:cNvPr>
          <p:cNvSpPr txBox="1">
            <a:spLocks/>
          </p:cNvSpPr>
          <p:nvPr/>
        </p:nvSpPr>
        <p:spPr bwMode="auto">
          <a:xfrm>
            <a:off x="10059988" y="6165850"/>
            <a:ext cx="1728787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410;p50">
            <a:extLst>
              <a:ext uri="{FF2B5EF4-FFF2-40B4-BE49-F238E27FC236}">
                <a16:creationId xmlns:a16="http://schemas.microsoft.com/office/drawing/2014/main" id="{9794243D-623E-4E32-853C-9F365A085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3354388"/>
            <a:ext cx="22066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434343"/>
                </a:solidFill>
                <a:latin typeface="Montserrat" charset="0"/>
                <a:cs typeface="Montserrat" charset="0"/>
                <a:sym typeface="Montserrat" charset="0"/>
              </a:rPr>
              <a:t>MAPPING THE SEWAGE LINES </a:t>
            </a:r>
          </a:p>
        </p:txBody>
      </p:sp>
      <p:pic>
        <p:nvPicPr>
          <p:cNvPr id="7" name="Graphic 5">
            <a:extLst>
              <a:ext uri="{FF2B5EF4-FFF2-40B4-BE49-F238E27FC236}">
                <a16:creationId xmlns:a16="http://schemas.microsoft.com/office/drawing/2014/main" id="{6CE15C72-460F-497B-BA0C-74BD21AA4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720850"/>
            <a:ext cx="140335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A148CA3B-D6FE-48C0-8658-75FA4F56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13" y="1839268"/>
            <a:ext cx="14017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Google Shape;1410;p50">
            <a:extLst>
              <a:ext uri="{FF2B5EF4-FFF2-40B4-BE49-F238E27FC236}">
                <a16:creationId xmlns:a16="http://schemas.microsoft.com/office/drawing/2014/main" id="{849AD0C9-489A-401D-B988-0180A183D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3369627"/>
            <a:ext cx="15065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434343"/>
                </a:solidFill>
                <a:latin typeface="Montserrat" charset="0"/>
                <a:cs typeface="Montserrat" charset="0"/>
                <a:sym typeface="Montserrat" charset="0"/>
              </a:rPr>
              <a:t> CLEANING </a:t>
            </a: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F04CE173-1A2E-43CF-A9E7-FDA1305C3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751806"/>
            <a:ext cx="140335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Google Shape;1410;p50">
            <a:extLst>
              <a:ext uri="{FF2B5EF4-FFF2-40B4-BE49-F238E27FC236}">
                <a16:creationId xmlns:a16="http://schemas.microsoft.com/office/drawing/2014/main" id="{5EBE6A24-4137-4C6C-B17C-F2288B2C5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600" y="3354387"/>
            <a:ext cx="15748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434343"/>
                </a:solidFill>
                <a:latin typeface="Montserrat" charset="0"/>
                <a:cs typeface="Montserrat" charset="0"/>
                <a:sym typeface="Montserrat" charset="0"/>
              </a:rPr>
              <a:t>GUI REPRESENTATION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30064-BD25-4723-B232-D2BCBFB5DAAF}"/>
              </a:ext>
            </a:extLst>
          </p:cNvPr>
          <p:cNvSpPr/>
          <p:nvPr/>
        </p:nvSpPr>
        <p:spPr>
          <a:xfrm>
            <a:off x="2146301" y="4233863"/>
            <a:ext cx="7675562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main objective is to find the blockages in the sewage pipe.</a:t>
            </a:r>
          </a:p>
          <a:p>
            <a:pPr eaLnBrk="1" hangingPunct="1">
              <a:defRPr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project doesn't need humans to enter into the man-hole.</a:t>
            </a:r>
          </a:p>
          <a:p>
            <a:pPr eaLnBrk="1" hangingPunct="1">
              <a:defRPr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Thereby saving the health and life of the workers.</a:t>
            </a:r>
          </a:p>
        </p:txBody>
      </p:sp>
    </p:spTree>
    <p:extLst>
      <p:ext uri="{BB962C8B-B14F-4D97-AF65-F5344CB8AC3E}">
        <p14:creationId xmlns:p14="http://schemas.microsoft.com/office/powerpoint/2010/main" val="216876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5" y="303069"/>
            <a:ext cx="10972800" cy="680604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D81CC5-0760-4DE3-8C1F-5163B28AD825}"/>
              </a:ext>
            </a:extLst>
          </p:cNvPr>
          <p:cNvSpPr/>
          <p:nvPr/>
        </p:nvSpPr>
        <p:spPr>
          <a:xfrm>
            <a:off x="1020807" y="1890565"/>
            <a:ext cx="10852538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society is developing in a faster rate, hence many steps are taken to improve daily life of an individual.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of the step is the underground sewage line, which reduces many difficulties for the humans in the form of infection and spread of diseases.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main disadvantage is that when it made underground it become vulnerable to blocks since it off out of human eyes.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0FEE4-2643-4C44-8C42-E0048724C5F8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74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243" y="169367"/>
            <a:ext cx="3893513" cy="599115"/>
          </a:xfrm>
        </p:spPr>
        <p:txBody>
          <a:bodyPr/>
          <a:lstStyle/>
          <a:p>
            <a:pPr algn="ctr"/>
            <a:r>
              <a:rPr lang="en-IN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600" u="sng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09F104-7E3C-4315-8BED-B6B78D43F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4191"/>
              </p:ext>
            </p:extLst>
          </p:nvPr>
        </p:nvGraphicFramePr>
        <p:xfrm>
          <a:off x="1711354" y="1809931"/>
          <a:ext cx="9437612" cy="40783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0785">
                  <a:extLst>
                    <a:ext uri="{9D8B030D-6E8A-4147-A177-3AD203B41FA5}">
                      <a16:colId xmlns:a16="http://schemas.microsoft.com/office/drawing/2014/main" val="1723871098"/>
                    </a:ext>
                  </a:extLst>
                </a:gridCol>
                <a:gridCol w="3674379">
                  <a:extLst>
                    <a:ext uri="{9D8B030D-6E8A-4147-A177-3AD203B41FA5}">
                      <a16:colId xmlns:a16="http://schemas.microsoft.com/office/drawing/2014/main" val="3531340686"/>
                    </a:ext>
                  </a:extLst>
                </a:gridCol>
                <a:gridCol w="2783045">
                  <a:extLst>
                    <a:ext uri="{9D8B030D-6E8A-4147-A177-3AD203B41FA5}">
                      <a16:colId xmlns:a16="http://schemas.microsoft.com/office/drawing/2014/main" val="483601646"/>
                    </a:ext>
                  </a:extLst>
                </a:gridCol>
                <a:gridCol w="2359403">
                  <a:extLst>
                    <a:ext uri="{9D8B030D-6E8A-4147-A177-3AD203B41FA5}">
                      <a16:colId xmlns:a16="http://schemas.microsoft.com/office/drawing/2014/main" val="2349944421"/>
                    </a:ext>
                  </a:extLst>
                </a:gridCol>
              </a:tblGrid>
              <a:tr h="46858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99536"/>
                  </a:ext>
                </a:extLst>
              </a:tr>
              <a:tr h="138477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Shruthi Shri A.S, ”Smart drainage monitoring and clog identification using iot”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data received from the flow sensors will be compared to generate the alerts.</a:t>
                      </a:r>
                      <a:endParaRPr lang="en-IN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just gives data about the tunnel which is overflowing.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19764"/>
                  </a:ext>
                </a:extLst>
              </a:tr>
              <a:tr h="152533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Aruna.R, Bhavishya .G, Venkatesh.S,Ms.D.Jessintha,”Intelligent Detection and Elimination of blockage in sewage pipes using a robot”.</a:t>
                      </a: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robot is design to identify and remove block in the pipe.</a:t>
                      </a:r>
                    </a:p>
                    <a:p>
                      <a:r>
                        <a:rPr lang="en-I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[Based on Australian sewage pipelines]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 line size varies and robot wont enter some pipes. Once water gets filled due to block, it is difficult to put a robot in it.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040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5ED8B9-3CA0-4A78-9DC0-AF898768C792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90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4" y="665885"/>
            <a:ext cx="10972800" cy="457200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94EEC9-8D5C-4B2E-9858-95AD56720360}"/>
              </a:ext>
            </a:extLst>
          </p:cNvPr>
          <p:cNvSpPr/>
          <p:nvPr/>
        </p:nvSpPr>
        <p:spPr>
          <a:xfrm>
            <a:off x="1370226" y="1699947"/>
            <a:ext cx="9451547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These sewage line as much vulnerable to blockages, at present it is difficult to identify the location of the block in the line.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552B9-4CF5-40C2-872C-EA7B9A6F0E9B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54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23" y="660689"/>
            <a:ext cx="10972800" cy="443345"/>
          </a:xfrm>
        </p:spPr>
        <p:txBody>
          <a:bodyPr/>
          <a:lstStyle/>
          <a:p>
            <a:pPr algn="ctr"/>
            <a:r>
              <a:rPr lang="en-IN" sz="3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Method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7B4D66-0486-4C4D-8A28-65D748EC2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54186"/>
              </p:ext>
            </p:extLst>
          </p:nvPr>
        </p:nvGraphicFramePr>
        <p:xfrm>
          <a:off x="1277724" y="1527608"/>
          <a:ext cx="10170598" cy="46642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5187">
                  <a:extLst>
                    <a:ext uri="{9D8B030D-6E8A-4147-A177-3AD203B41FA5}">
                      <a16:colId xmlns:a16="http://schemas.microsoft.com/office/drawing/2014/main" val="1555941654"/>
                    </a:ext>
                  </a:extLst>
                </a:gridCol>
                <a:gridCol w="2838189">
                  <a:extLst>
                    <a:ext uri="{9D8B030D-6E8A-4147-A177-3AD203B41FA5}">
                      <a16:colId xmlns:a16="http://schemas.microsoft.com/office/drawing/2014/main" val="2026985615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1842543879"/>
                    </a:ext>
                  </a:extLst>
                </a:gridCol>
                <a:gridCol w="3171097">
                  <a:extLst>
                    <a:ext uri="{9D8B030D-6E8A-4147-A177-3AD203B41FA5}">
                      <a16:colId xmlns:a16="http://schemas.microsoft.com/office/drawing/2014/main" val="1684916612"/>
                    </a:ext>
                  </a:extLst>
                </a:gridCol>
              </a:tblGrid>
              <a:tr h="5107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</a:p>
                  </a:txBody>
                  <a:tcPr marL="95546" marR="95546" marT="47773" marB="47773"/>
                </a:tc>
                <a:extLst>
                  <a:ext uri="{0D108BD9-81ED-4DB2-BD59-A6C34878D82A}">
                    <a16:rowId xmlns:a16="http://schemas.microsoft.com/office/drawing/2014/main" val="261175101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water Pump with Diesel  Motor  </a:t>
                      </a: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method uses a water pump with the help of a diesel motor, by which the municipality workers pump water into sewage pipe, to remove the block</a:t>
                      </a: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knowledge about the location of the block.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Time is taken for the transportation of the  pump and other stuffs.</a:t>
                      </a:r>
                    </a:p>
                  </a:txBody>
                  <a:tcPr marL="95546" marR="95546" marT="47773" marB="47773"/>
                </a:tc>
                <a:extLst>
                  <a:ext uri="{0D108BD9-81ED-4DB2-BD59-A6C34878D82A}">
                    <a16:rowId xmlns:a16="http://schemas.microsoft.com/office/drawing/2014/main" val="3843607043"/>
                  </a:ext>
                </a:extLst>
              </a:tr>
              <a:tr h="1408497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Removal of the block.</a:t>
                      </a: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Here a Municipality Worker is made to get into the tunnel and had to remove the block.</a:t>
                      </a: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Also No knowledge of the location of the block.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workers are affected by toxic gas, which may lead to death.</a:t>
                      </a:r>
                    </a:p>
                  </a:txBody>
                  <a:tcPr marL="95546" marR="95546" marT="47773" marB="47773"/>
                </a:tc>
                <a:extLst>
                  <a:ext uri="{0D108BD9-81ED-4DB2-BD59-A6C34878D82A}">
                    <a16:rowId xmlns:a16="http://schemas.microsoft.com/office/drawing/2014/main" val="21661440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C681B6-DE35-4718-A23C-668CE722A768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4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97" y="352425"/>
            <a:ext cx="9531927" cy="578426"/>
          </a:xfrm>
        </p:spPr>
        <p:txBody>
          <a:bodyPr/>
          <a:lstStyle/>
          <a:p>
            <a:pPr algn="ctr"/>
            <a:r>
              <a:rPr lang="en-IN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Diagram For The Existing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7C609-7BE1-4E57-A075-97F0D26BCD5E}"/>
              </a:ext>
            </a:extLst>
          </p:cNvPr>
          <p:cNvSpPr/>
          <p:nvPr/>
        </p:nvSpPr>
        <p:spPr>
          <a:xfrm>
            <a:off x="8850996" y="4329944"/>
            <a:ext cx="895350" cy="720091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A63379-E145-4F10-BA63-1E45608E95A0}"/>
              </a:ext>
            </a:extLst>
          </p:cNvPr>
          <p:cNvSpPr/>
          <p:nvPr/>
        </p:nvSpPr>
        <p:spPr>
          <a:xfrm>
            <a:off x="3583670" y="4253744"/>
            <a:ext cx="7077076" cy="76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EC3DC-DD0A-488F-9255-63F5DD6BE8EA}"/>
              </a:ext>
            </a:extLst>
          </p:cNvPr>
          <p:cNvSpPr/>
          <p:nvPr/>
        </p:nvSpPr>
        <p:spPr>
          <a:xfrm>
            <a:off x="3583670" y="4329944"/>
            <a:ext cx="5267326" cy="720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6C228-EF86-4839-8DB1-33C3DE95FED2}"/>
              </a:ext>
            </a:extLst>
          </p:cNvPr>
          <p:cNvSpPr/>
          <p:nvPr/>
        </p:nvSpPr>
        <p:spPr>
          <a:xfrm>
            <a:off x="9746346" y="4329944"/>
            <a:ext cx="933450" cy="720091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F856761-D1FC-47C5-8F6C-9B21F65C09B0}"/>
              </a:ext>
            </a:extLst>
          </p:cNvPr>
          <p:cNvSpPr/>
          <p:nvPr/>
        </p:nvSpPr>
        <p:spPr>
          <a:xfrm rot="10179165">
            <a:off x="5081050" y="3130077"/>
            <a:ext cx="470291" cy="1032511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148577-4E56-471A-B921-4D04A1C254AC}"/>
              </a:ext>
            </a:extLst>
          </p:cNvPr>
          <p:cNvSpPr/>
          <p:nvPr/>
        </p:nvSpPr>
        <p:spPr>
          <a:xfrm>
            <a:off x="4837161" y="4173733"/>
            <a:ext cx="1036320" cy="13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2B016B-4041-49D3-8235-86BE04307D23}"/>
              </a:ext>
            </a:extLst>
          </p:cNvPr>
          <p:cNvSpPr/>
          <p:nvPr/>
        </p:nvSpPr>
        <p:spPr>
          <a:xfrm>
            <a:off x="3198861" y="3096069"/>
            <a:ext cx="2339980" cy="437584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id="{EDB7784A-DEDF-4682-BE8F-9D6ACAE8CEB9}"/>
              </a:ext>
            </a:extLst>
          </p:cNvPr>
          <p:cNvSpPr/>
          <p:nvPr/>
        </p:nvSpPr>
        <p:spPr>
          <a:xfrm>
            <a:off x="2841979" y="2299778"/>
            <a:ext cx="637564" cy="1233875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3301AB-A837-400A-85AB-8D7E852ACF89}"/>
              </a:ext>
            </a:extLst>
          </p:cNvPr>
          <p:cNvSpPr/>
          <p:nvPr/>
        </p:nvSpPr>
        <p:spPr>
          <a:xfrm>
            <a:off x="7437486" y="4192783"/>
            <a:ext cx="1036320" cy="13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DA9C0F-F1A3-4A39-8DA5-69A03A7AA910}"/>
              </a:ext>
            </a:extLst>
          </p:cNvPr>
          <p:cNvSpPr/>
          <p:nvPr/>
        </p:nvSpPr>
        <p:spPr>
          <a:xfrm>
            <a:off x="8831946" y="4489934"/>
            <a:ext cx="8835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9FED0A-0CD9-40FE-A3F0-053496C85546}"/>
              </a:ext>
            </a:extLst>
          </p:cNvPr>
          <p:cNvSpPr/>
          <p:nvPr/>
        </p:nvSpPr>
        <p:spPr>
          <a:xfrm>
            <a:off x="1562408" y="2599215"/>
            <a:ext cx="8980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Pump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EAB824-808D-4DEA-9563-D921ADDA3EE5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60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6088"/>
            <a:ext cx="10972800" cy="387927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2F9B8-D21C-43BB-940C-B9352C56B37B}"/>
              </a:ext>
            </a:extLst>
          </p:cNvPr>
          <p:cNvSpPr txBox="1"/>
          <p:nvPr/>
        </p:nvSpPr>
        <p:spPr>
          <a:xfrm>
            <a:off x="1480845" y="1119728"/>
            <a:ext cx="9961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sewage water is getting collected from every house and poured into the man-hole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there is any blockage in these connecting pipes there the pressure develops and the man-hole beyond the pipe gets filled.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a set of Conducting plates are connected inside the pipe. So that if any blockage is there the liquid inside the pipe gets filled and the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mapping these voltages in a GUI we may come to know about the blockage in the pipe.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from the man-hole a motor is connected.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GUI, the motor is made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flow sensor the water is directed into the node were the block is located.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EA9E2-D091-4131-9D36-BAB695C51AC2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27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8A187B-A068-49AC-A7B6-2473A1301551}"/>
              </a:ext>
            </a:extLst>
          </p:cNvPr>
          <p:cNvSpPr/>
          <p:nvPr/>
        </p:nvSpPr>
        <p:spPr>
          <a:xfrm>
            <a:off x="2273902" y="2566004"/>
            <a:ext cx="8004938" cy="47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30" y="355527"/>
            <a:ext cx="9559636" cy="611332"/>
          </a:xfrm>
        </p:spPr>
        <p:txBody>
          <a:bodyPr/>
          <a:lstStyle/>
          <a:p>
            <a:pPr algn="ctr"/>
            <a:r>
              <a:rPr lang="en-IN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Diagram For The Proposed Method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290FA5-4C6F-449D-92F5-D803F13C185D}"/>
              </a:ext>
            </a:extLst>
          </p:cNvPr>
          <p:cNvSpPr/>
          <p:nvPr/>
        </p:nvSpPr>
        <p:spPr>
          <a:xfrm>
            <a:off x="4213516" y="2321861"/>
            <a:ext cx="720725" cy="10207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474DD10A-D845-4D86-A362-BA1D94EF09AB}"/>
              </a:ext>
            </a:extLst>
          </p:cNvPr>
          <p:cNvSpPr/>
          <p:nvPr/>
        </p:nvSpPr>
        <p:spPr>
          <a:xfrm>
            <a:off x="4213516" y="2180574"/>
            <a:ext cx="720725" cy="487362"/>
          </a:xfrm>
          <a:prstGeom prst="snip2Same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2DB707-94F6-4569-A91D-3A05381F0D2F}"/>
              </a:ext>
            </a:extLst>
          </p:cNvPr>
          <p:cNvSpPr/>
          <p:nvPr/>
        </p:nvSpPr>
        <p:spPr>
          <a:xfrm>
            <a:off x="2578391" y="2821924"/>
            <a:ext cx="781050" cy="3683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E6957A2-FABF-43B7-9830-DF9477183776}"/>
              </a:ext>
            </a:extLst>
          </p:cNvPr>
          <p:cNvSpPr/>
          <p:nvPr/>
        </p:nvSpPr>
        <p:spPr>
          <a:xfrm rot="16200000">
            <a:off x="2982410" y="2783030"/>
            <a:ext cx="455612" cy="444500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5CD8B-E9BD-44B5-B6E7-AB1A00185CE9}"/>
              </a:ext>
            </a:extLst>
          </p:cNvPr>
          <p:cNvSpPr/>
          <p:nvPr/>
        </p:nvSpPr>
        <p:spPr>
          <a:xfrm>
            <a:off x="3359441" y="2821924"/>
            <a:ext cx="781050" cy="3683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D9EB10E-94CA-477B-8094-AF69D43CB0A7}"/>
              </a:ext>
            </a:extLst>
          </p:cNvPr>
          <p:cNvSpPr/>
          <p:nvPr/>
        </p:nvSpPr>
        <p:spPr>
          <a:xfrm rot="16200000">
            <a:off x="3763460" y="2783030"/>
            <a:ext cx="455612" cy="444500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97CBB0-F85B-4437-954A-64255EDF082E}"/>
              </a:ext>
            </a:extLst>
          </p:cNvPr>
          <p:cNvSpPr/>
          <p:nvPr/>
        </p:nvSpPr>
        <p:spPr>
          <a:xfrm>
            <a:off x="6556666" y="2321861"/>
            <a:ext cx="720725" cy="10207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B787FB0F-00EC-48D9-8B9B-4BE54FCBA1C1}"/>
              </a:ext>
            </a:extLst>
          </p:cNvPr>
          <p:cNvSpPr/>
          <p:nvPr/>
        </p:nvSpPr>
        <p:spPr>
          <a:xfrm>
            <a:off x="6556666" y="2180574"/>
            <a:ext cx="720725" cy="487362"/>
          </a:xfrm>
          <a:prstGeom prst="snip2Same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1B73A-7B79-4555-B0C1-188B72039541}"/>
              </a:ext>
            </a:extLst>
          </p:cNvPr>
          <p:cNvSpPr/>
          <p:nvPr/>
        </p:nvSpPr>
        <p:spPr>
          <a:xfrm>
            <a:off x="4934241" y="2821924"/>
            <a:ext cx="768350" cy="3683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BD77ADD-5992-449E-B8FE-91DC16E260E9}"/>
              </a:ext>
            </a:extLst>
          </p:cNvPr>
          <p:cNvSpPr/>
          <p:nvPr/>
        </p:nvSpPr>
        <p:spPr>
          <a:xfrm rot="16200000">
            <a:off x="5325560" y="2783030"/>
            <a:ext cx="455612" cy="444500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CD7010-B643-4417-BE20-9834375C362C}"/>
              </a:ext>
            </a:extLst>
          </p:cNvPr>
          <p:cNvSpPr/>
          <p:nvPr/>
        </p:nvSpPr>
        <p:spPr>
          <a:xfrm>
            <a:off x="5702591" y="2821924"/>
            <a:ext cx="781050" cy="3683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A79137-C00F-4F4D-AB1E-27B3B3D28FAD}"/>
              </a:ext>
            </a:extLst>
          </p:cNvPr>
          <p:cNvSpPr/>
          <p:nvPr/>
        </p:nvSpPr>
        <p:spPr>
          <a:xfrm rot="16200000">
            <a:off x="6106610" y="2783030"/>
            <a:ext cx="455612" cy="444500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BB06CE2-CE3D-43E9-B560-93D93163AA91}"/>
              </a:ext>
            </a:extLst>
          </p:cNvPr>
          <p:cNvSpPr/>
          <p:nvPr/>
        </p:nvSpPr>
        <p:spPr>
          <a:xfrm>
            <a:off x="8898229" y="2321861"/>
            <a:ext cx="720725" cy="10207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9" name="Rectangle: Top Corners Snipped 18">
            <a:extLst>
              <a:ext uri="{FF2B5EF4-FFF2-40B4-BE49-F238E27FC236}">
                <a16:creationId xmlns:a16="http://schemas.microsoft.com/office/drawing/2014/main" id="{6A34222A-B5B3-43DF-9E5C-8E68CADF15C3}"/>
              </a:ext>
            </a:extLst>
          </p:cNvPr>
          <p:cNvSpPr/>
          <p:nvPr/>
        </p:nvSpPr>
        <p:spPr>
          <a:xfrm>
            <a:off x="8898229" y="2180574"/>
            <a:ext cx="720725" cy="487362"/>
          </a:xfrm>
          <a:prstGeom prst="snip2Same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EDB5F-7931-4173-B824-8E220AA05B7F}"/>
              </a:ext>
            </a:extLst>
          </p:cNvPr>
          <p:cNvSpPr/>
          <p:nvPr/>
        </p:nvSpPr>
        <p:spPr>
          <a:xfrm>
            <a:off x="7277391" y="2821924"/>
            <a:ext cx="766763" cy="3683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E3949B-84DB-45BC-B840-265DB2521242}"/>
              </a:ext>
            </a:extLst>
          </p:cNvPr>
          <p:cNvSpPr/>
          <p:nvPr/>
        </p:nvSpPr>
        <p:spPr>
          <a:xfrm rot="16200000">
            <a:off x="7667917" y="2783823"/>
            <a:ext cx="455612" cy="442913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6471F0-F025-4AD7-B887-FD34F2E90651}"/>
              </a:ext>
            </a:extLst>
          </p:cNvPr>
          <p:cNvSpPr/>
          <p:nvPr/>
        </p:nvSpPr>
        <p:spPr>
          <a:xfrm>
            <a:off x="8044154" y="2821924"/>
            <a:ext cx="781050" cy="3683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A20E99-5E7D-4E37-9591-F472750C6E68}"/>
              </a:ext>
            </a:extLst>
          </p:cNvPr>
          <p:cNvSpPr/>
          <p:nvPr/>
        </p:nvSpPr>
        <p:spPr>
          <a:xfrm rot="16200000">
            <a:off x="8448967" y="2783823"/>
            <a:ext cx="455612" cy="442913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66C58002-ECE9-4C17-9820-EAB9183F5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302" y="4273694"/>
            <a:ext cx="100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BEA183-D64E-4D02-9A71-A6B9C75E84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2038004" y="3182286"/>
            <a:ext cx="726919" cy="109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C3E4DD5-D39B-4330-A21D-69C79B7F06E2}"/>
              </a:ext>
            </a:extLst>
          </p:cNvPr>
          <p:cNvSpPr/>
          <p:nvPr/>
        </p:nvSpPr>
        <p:spPr>
          <a:xfrm>
            <a:off x="2075052" y="4967432"/>
            <a:ext cx="2025650" cy="95567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217C8-8BBE-4606-A630-6F5F60265435}"/>
              </a:ext>
            </a:extLst>
          </p:cNvPr>
          <p:cNvSpPr/>
          <p:nvPr/>
        </p:nvSpPr>
        <p:spPr>
          <a:xfrm>
            <a:off x="2273902" y="2286279"/>
            <a:ext cx="8004938" cy="125491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C85E4322-DECD-4387-8A1B-876AE49B5D23}"/>
              </a:ext>
            </a:extLst>
          </p:cNvPr>
          <p:cNvSpPr/>
          <p:nvPr/>
        </p:nvSpPr>
        <p:spPr>
          <a:xfrm rot="5400000">
            <a:off x="3508564" y="5238895"/>
            <a:ext cx="1590675" cy="406400"/>
          </a:xfrm>
          <a:prstGeom prst="flowChartManualOperat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347D27-C103-4A21-ABE5-FC0400EE51F4}"/>
              </a:ext>
            </a:extLst>
          </p:cNvPr>
          <p:cNvSpPr txBox="1"/>
          <p:nvPr/>
        </p:nvSpPr>
        <p:spPr>
          <a:xfrm>
            <a:off x="2541879" y="2794936"/>
            <a:ext cx="446087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D7C07D-CD8E-444C-84AD-2DD20B5FB9AB}"/>
              </a:ext>
            </a:extLst>
          </p:cNvPr>
          <p:cNvSpPr txBox="1"/>
          <p:nvPr/>
        </p:nvSpPr>
        <p:spPr>
          <a:xfrm>
            <a:off x="4203991" y="3109261"/>
            <a:ext cx="889000" cy="236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MANHOLE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449AF0-ABEA-4C0E-9D2A-DE64B646FD15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4648491" y="3345799"/>
            <a:ext cx="948531" cy="78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4">
            <a:extLst>
              <a:ext uri="{FF2B5EF4-FFF2-40B4-BE49-F238E27FC236}">
                <a16:creationId xmlns:a16="http://schemas.microsoft.com/office/drawing/2014/main" id="{20FA504D-656B-42E9-8758-654D757BA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612" y="4128200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TUNNEL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2F7EE6-908E-4F83-A33B-F7D34DBE637B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982250" y="5012306"/>
            <a:ext cx="1845527" cy="42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F87C06E-AA8D-416E-AA84-48C4D5160FBF}"/>
              </a:ext>
            </a:extLst>
          </p:cNvPr>
          <p:cNvSpPr/>
          <p:nvPr/>
        </p:nvSpPr>
        <p:spPr>
          <a:xfrm rot="16200000">
            <a:off x="5647721" y="4917425"/>
            <a:ext cx="187325" cy="95091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C54B9B0-3265-483F-BE21-16FA66E80B2E}"/>
              </a:ext>
            </a:extLst>
          </p:cNvPr>
          <p:cNvSpPr/>
          <p:nvPr/>
        </p:nvSpPr>
        <p:spPr>
          <a:xfrm>
            <a:off x="5405627" y="5291282"/>
            <a:ext cx="811213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7DB6DC-2C0E-4505-A8BB-CDC9C09E9756}"/>
              </a:ext>
            </a:extLst>
          </p:cNvPr>
          <p:cNvSpPr/>
          <p:nvPr/>
        </p:nvSpPr>
        <p:spPr>
          <a:xfrm>
            <a:off x="5405627" y="5442094"/>
            <a:ext cx="811213" cy="46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D6163C-8CE3-427B-B5E0-5873C61D3E30}"/>
              </a:ext>
            </a:extLst>
          </p:cNvPr>
          <p:cNvCxnSpPr/>
          <p:nvPr/>
        </p:nvCxnSpPr>
        <p:spPr>
          <a:xfrm>
            <a:off x="5558027" y="5486544"/>
            <a:ext cx="127000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TextBox 60">
            <a:extLst>
              <a:ext uri="{FF2B5EF4-FFF2-40B4-BE49-F238E27FC236}">
                <a16:creationId xmlns:a16="http://schemas.microsoft.com/office/drawing/2014/main" id="{E6680093-7A66-4D0F-A217-F4BDE6824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927" y="5626244"/>
            <a:ext cx="2020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/>
              <a:t>CONDUCTING PLATE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FD554D-EB47-46AB-9CB1-28A18629C498}"/>
              </a:ext>
            </a:extLst>
          </p:cNvPr>
          <p:cNvSpPr/>
          <p:nvPr/>
        </p:nvSpPr>
        <p:spPr>
          <a:xfrm>
            <a:off x="3172116" y="2858436"/>
            <a:ext cx="342900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480878-FC76-48F2-B015-8539E0C3D19D}"/>
              </a:ext>
            </a:extLst>
          </p:cNvPr>
          <p:cNvSpPr/>
          <p:nvPr/>
        </p:nvSpPr>
        <p:spPr>
          <a:xfrm>
            <a:off x="3932529" y="2867961"/>
            <a:ext cx="342900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E93D6-7D6A-431E-93FC-D98942A48B4C}"/>
              </a:ext>
            </a:extLst>
          </p:cNvPr>
          <p:cNvSpPr/>
          <p:nvPr/>
        </p:nvSpPr>
        <p:spPr>
          <a:xfrm>
            <a:off x="5426366" y="2875899"/>
            <a:ext cx="341313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357E09-9282-48F6-AF11-761E4112A8B9}"/>
              </a:ext>
            </a:extLst>
          </p:cNvPr>
          <p:cNvSpPr/>
          <p:nvPr/>
        </p:nvSpPr>
        <p:spPr>
          <a:xfrm>
            <a:off x="6175666" y="2850499"/>
            <a:ext cx="341313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6F6E047-C7B9-4067-B102-CC8CE10EE47D}"/>
              </a:ext>
            </a:extLst>
          </p:cNvPr>
          <p:cNvSpPr/>
          <p:nvPr/>
        </p:nvSpPr>
        <p:spPr>
          <a:xfrm>
            <a:off x="7742529" y="2837799"/>
            <a:ext cx="341312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B0348D-D002-43B0-8B15-4FCA4FE9C220}"/>
              </a:ext>
            </a:extLst>
          </p:cNvPr>
          <p:cNvSpPr/>
          <p:nvPr/>
        </p:nvSpPr>
        <p:spPr>
          <a:xfrm>
            <a:off x="8548979" y="2850499"/>
            <a:ext cx="341312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n6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C2F0229-8EA1-45B6-BACA-133F860CDEA2}"/>
              </a:ext>
            </a:extLst>
          </p:cNvPr>
          <p:cNvSpPr/>
          <p:nvPr/>
        </p:nvSpPr>
        <p:spPr>
          <a:xfrm>
            <a:off x="4640554" y="2648886"/>
            <a:ext cx="30162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C9FE87-9535-467A-A9FE-EA2E56A47ED5}"/>
              </a:ext>
            </a:extLst>
          </p:cNvPr>
          <p:cNvSpPr txBox="1"/>
          <p:nvPr/>
        </p:nvSpPr>
        <p:spPr>
          <a:xfrm>
            <a:off x="6559841" y="3064017"/>
            <a:ext cx="889000" cy="236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MANHOLE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7DAA3A-7835-443C-B0A4-E7185118592A}"/>
              </a:ext>
            </a:extLst>
          </p:cNvPr>
          <p:cNvSpPr txBox="1"/>
          <p:nvPr/>
        </p:nvSpPr>
        <p:spPr>
          <a:xfrm>
            <a:off x="8854137" y="3098149"/>
            <a:ext cx="889000" cy="236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MANHOLE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DED7A48-F999-484A-A233-27A4B52A19F2}"/>
              </a:ext>
            </a:extLst>
          </p:cNvPr>
          <p:cNvSpPr/>
          <p:nvPr/>
        </p:nvSpPr>
        <p:spPr>
          <a:xfrm rot="16200000">
            <a:off x="2868466" y="4720118"/>
            <a:ext cx="135060" cy="629688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891183-24C6-443A-AC7D-8CFF6084FFA9}"/>
              </a:ext>
            </a:extLst>
          </p:cNvPr>
          <p:cNvSpPr/>
          <p:nvPr/>
        </p:nvSpPr>
        <p:spPr>
          <a:xfrm>
            <a:off x="2713660" y="4966587"/>
            <a:ext cx="53718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7E7CF54-CFEE-4EAF-9613-11FD2CE5A062}"/>
              </a:ext>
            </a:extLst>
          </p:cNvPr>
          <p:cNvSpPr/>
          <p:nvPr/>
        </p:nvSpPr>
        <p:spPr>
          <a:xfrm>
            <a:off x="2713660" y="5056328"/>
            <a:ext cx="53718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D67DE1-F9C4-4242-B419-BE9FA8A83D8B}"/>
              </a:ext>
            </a:extLst>
          </p:cNvPr>
          <p:cNvSpPr/>
          <p:nvPr/>
        </p:nvSpPr>
        <p:spPr>
          <a:xfrm>
            <a:off x="3271402" y="2615383"/>
            <a:ext cx="45719" cy="206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AF48B2B-775A-43F1-A415-253DB853D0ED}"/>
              </a:ext>
            </a:extLst>
          </p:cNvPr>
          <p:cNvSpPr/>
          <p:nvPr/>
        </p:nvSpPr>
        <p:spPr>
          <a:xfrm>
            <a:off x="4051273" y="2612362"/>
            <a:ext cx="45719" cy="213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5722EB2-7852-43EA-97CD-302807F98669}"/>
              </a:ext>
            </a:extLst>
          </p:cNvPr>
          <p:cNvSpPr/>
          <p:nvPr/>
        </p:nvSpPr>
        <p:spPr>
          <a:xfrm>
            <a:off x="5606705" y="2609838"/>
            <a:ext cx="45719" cy="2158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D8B654C-52EA-42C3-966D-486133FF625F}"/>
              </a:ext>
            </a:extLst>
          </p:cNvPr>
          <p:cNvSpPr/>
          <p:nvPr/>
        </p:nvSpPr>
        <p:spPr>
          <a:xfrm>
            <a:off x="6400456" y="2603363"/>
            <a:ext cx="45719" cy="2158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4531325-D66E-417C-AAA0-B5809F427E11}"/>
              </a:ext>
            </a:extLst>
          </p:cNvPr>
          <p:cNvSpPr/>
          <p:nvPr/>
        </p:nvSpPr>
        <p:spPr>
          <a:xfrm>
            <a:off x="7948720" y="2613156"/>
            <a:ext cx="45719" cy="212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0CCC597-2806-4B45-94A4-59EB4C20759B}"/>
              </a:ext>
            </a:extLst>
          </p:cNvPr>
          <p:cNvSpPr/>
          <p:nvPr/>
        </p:nvSpPr>
        <p:spPr>
          <a:xfrm>
            <a:off x="8728327" y="2609838"/>
            <a:ext cx="45719" cy="209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-Shape 35">
            <a:extLst>
              <a:ext uri="{FF2B5EF4-FFF2-40B4-BE49-F238E27FC236}">
                <a16:creationId xmlns:a16="http://schemas.microsoft.com/office/drawing/2014/main" id="{A69CD83C-039E-4AAF-A18A-AF3BDA374007}"/>
              </a:ext>
            </a:extLst>
          </p:cNvPr>
          <p:cNvSpPr/>
          <p:nvPr/>
        </p:nvSpPr>
        <p:spPr>
          <a:xfrm>
            <a:off x="3432466" y="4966587"/>
            <a:ext cx="230085" cy="223722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A247ED-DE18-4187-82F3-A06ED9C9E8D7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09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93928D-3A20-4BE2-940B-58827A427124}"/>
              </a:ext>
            </a:extLst>
          </p:cNvPr>
          <p:cNvCxnSpPr>
            <a:stCxn id="55" idx="2"/>
          </p:cNvCxnSpPr>
          <p:nvPr/>
        </p:nvCxnSpPr>
        <p:spPr>
          <a:xfrm>
            <a:off x="6216840" y="5392881"/>
            <a:ext cx="1900340" cy="4921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8294B1-9F53-480F-A14A-A913002578A8}"/>
              </a:ext>
            </a:extLst>
          </p:cNvPr>
          <p:cNvSpPr/>
          <p:nvPr/>
        </p:nvSpPr>
        <p:spPr>
          <a:xfrm>
            <a:off x="8117180" y="5190308"/>
            <a:ext cx="1092570" cy="7439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CONTROLLER</a:t>
            </a:r>
            <a:endParaRPr lang="en-IN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1558B7-8BEA-4926-B170-A241E80FB055}"/>
              </a:ext>
            </a:extLst>
          </p:cNvPr>
          <p:cNvCxnSpPr>
            <a:cxnSpLocks/>
            <a:stCxn id="40" idx="0"/>
            <a:endCxn id="43" idx="1"/>
          </p:cNvCxnSpPr>
          <p:nvPr/>
        </p:nvCxnSpPr>
        <p:spPr>
          <a:xfrm rot="5400000" flipH="1" flipV="1">
            <a:off x="9120110" y="3964635"/>
            <a:ext cx="769029" cy="1682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0BED0BF-62F2-4C4C-9C82-DABAEF2FEE4D}"/>
              </a:ext>
            </a:extLst>
          </p:cNvPr>
          <p:cNvSpPr/>
          <p:nvPr/>
        </p:nvSpPr>
        <p:spPr>
          <a:xfrm>
            <a:off x="10345783" y="4097125"/>
            <a:ext cx="855910" cy="648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MOTOR</a:t>
            </a:r>
            <a:endParaRPr lang="en-IN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26F6DF-07E4-488D-B750-5C2BAEB811F3}"/>
              </a:ext>
            </a:extLst>
          </p:cNvPr>
          <p:cNvCxnSpPr>
            <a:stCxn id="43" idx="0"/>
          </p:cNvCxnSpPr>
          <p:nvPr/>
        </p:nvCxnSpPr>
        <p:spPr>
          <a:xfrm rot="16200000" flipV="1">
            <a:off x="9772635" y="3096022"/>
            <a:ext cx="1507308" cy="49489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1532EB-556B-4467-8ACF-92762DBD57F8}"/>
              </a:ext>
            </a:extLst>
          </p:cNvPr>
          <p:cNvCxnSpPr>
            <a:cxnSpLocks/>
            <a:stCxn id="35" idx="1"/>
            <a:endCxn id="104" idx="1"/>
          </p:cNvCxnSpPr>
          <p:nvPr/>
        </p:nvCxnSpPr>
        <p:spPr>
          <a:xfrm flipV="1">
            <a:off x="3271402" y="1549293"/>
            <a:ext cx="979182" cy="116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Single Corner Rounded 103">
            <a:extLst>
              <a:ext uri="{FF2B5EF4-FFF2-40B4-BE49-F238E27FC236}">
                <a16:creationId xmlns:a16="http://schemas.microsoft.com/office/drawing/2014/main" id="{1057482B-60B8-4B5C-AFC2-60B2FBBF9BC3}"/>
              </a:ext>
            </a:extLst>
          </p:cNvPr>
          <p:cNvSpPr/>
          <p:nvPr/>
        </p:nvSpPr>
        <p:spPr>
          <a:xfrm>
            <a:off x="4250584" y="1296826"/>
            <a:ext cx="1103569" cy="504933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6C2CAF3-4F58-4B80-A805-59D89DAEB30C}"/>
              </a:ext>
            </a:extLst>
          </p:cNvPr>
          <p:cNvSpPr/>
          <p:nvPr/>
        </p:nvSpPr>
        <p:spPr>
          <a:xfrm>
            <a:off x="4283637" y="1425278"/>
            <a:ext cx="1037463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 SENSOR</a:t>
            </a:r>
          </a:p>
        </p:txBody>
      </p:sp>
    </p:spTree>
    <p:extLst>
      <p:ext uri="{BB962C8B-B14F-4D97-AF65-F5344CB8AC3E}">
        <p14:creationId xmlns:p14="http://schemas.microsoft.com/office/powerpoint/2010/main" val="588519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3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3" id="{7F300CD8-6A15-4042-AE07-0D5F942BF74D}" vid="{262238CF-FE1E-4F00-8809-F460A2E3F821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24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4" id="{697A74D0-EFB6-4070-8B2B-11F114C7FFB1}" vid="{830329DF-D098-4569-A70D-1D9A8B5C0837}"/>
    </a:ext>
  </a:extLst>
</a:theme>
</file>

<file path=ppt/theme/theme5.xml><?xml version="1.0" encoding="utf-8"?>
<a:theme xmlns:a="http://schemas.openxmlformats.org/drawingml/2006/main" name="Theme25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5" id="{0616EBDA-F139-4D29-8A54-A7C5090FA46C}" vid="{0DD50A56-5C65-4DE4-9CA0-000339657A83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Theme23</Template>
  <TotalTime>4448</TotalTime>
  <Words>807</Words>
  <Application>Microsoft Office PowerPoint</Application>
  <PresentationFormat>Widescreen</PresentationFormat>
  <Paragraphs>129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Montserrat</vt:lpstr>
      <vt:lpstr>Times New Roman</vt:lpstr>
      <vt:lpstr>Wingdings</vt:lpstr>
      <vt:lpstr>Wingdings 2</vt:lpstr>
      <vt:lpstr>Theme23</vt:lpstr>
      <vt:lpstr>1_Custom Design</vt:lpstr>
      <vt:lpstr>Custom Design</vt:lpstr>
      <vt:lpstr>Theme24</vt:lpstr>
      <vt:lpstr>Theme25</vt:lpstr>
      <vt:lpstr>Sewage line Mapping and automatic block removal</vt:lpstr>
      <vt:lpstr>Objective</vt:lpstr>
      <vt:lpstr>Introduction</vt:lpstr>
      <vt:lpstr>Literature Review</vt:lpstr>
      <vt:lpstr>Problem Statement</vt:lpstr>
      <vt:lpstr>Existing Method</vt:lpstr>
      <vt:lpstr>Block Diagram For The Existing Method</vt:lpstr>
      <vt:lpstr>Proposed Method</vt:lpstr>
      <vt:lpstr>Block Diagram For The Proposed Method</vt:lpstr>
      <vt:lpstr>PowerPoint Presentation</vt:lpstr>
      <vt:lpstr> Results And Discussion</vt:lpstr>
      <vt:lpstr>References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IDENTIFICATION IN BLIND HOME  SECURITY SYSTEM USING IMAGE  PROCESSING</dc:title>
  <dc:creator>Welcome</dc:creator>
  <cp:lastModifiedBy>Maher Shalal</cp:lastModifiedBy>
  <cp:revision>420</cp:revision>
  <dcterms:created xsi:type="dcterms:W3CDTF">2016-12-19T14:05:48Z</dcterms:created>
  <dcterms:modified xsi:type="dcterms:W3CDTF">2021-03-09T07:12:53Z</dcterms:modified>
</cp:coreProperties>
</file>