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734A5A-A607-4512-8D7E-A2F4FECFB96D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Untitled Section" id="{570C940C-0B74-46B3-B7EA-443A57BA9F0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Aellika" initials="VA" lastIdx="1" clrIdx="0">
    <p:extLst>
      <p:ext uri="{19B8F6BF-5375-455C-9EA6-DF929625EA0E}">
        <p15:presenceInfo xmlns:p15="http://schemas.microsoft.com/office/powerpoint/2012/main" userId="82442cd08f249f77" providerId="Windows Live"/>
      </p:ext>
    </p:extLst>
  </p:cmAuthor>
  <p:cmAuthor id="2" name="yaswanth sai" initials="ys" lastIdx="1" clrIdx="1">
    <p:extLst>
      <p:ext uri="{19B8F6BF-5375-455C-9EA6-DF929625EA0E}">
        <p15:presenceInfo xmlns:p15="http://schemas.microsoft.com/office/powerpoint/2012/main" userId="4cbd8e40497fe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B8DB2-B487-421A-AB8D-66336F1006F8}" v="18" dt="2024-06-26T15:53:12.9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1T08:35:57.655" idx="1">
    <p:pos x="6384" y="1970"/>
    <p:text>A VIGNESH 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25T19:31:13.79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8E8-AC48-444B-9CA2-3B7ACF1D805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A59F-1D66-4D74-A408-9A6DC62B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A59F-1D66-4D74-A408-9A6DC62BE8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968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86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774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8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98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79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14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437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58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748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5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80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327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874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4162425" y="3941885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3127347"/>
            <a:ext cx="906780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spc="15" dirty="0">
                <a:solidFill>
                  <a:srgbClr val="E32D91"/>
                </a:solidFill>
                <a:latin typeface="Times New Roman"/>
                <a:ea typeface="+mj-ea"/>
                <a:cs typeface="Times New Roman"/>
              </a:rPr>
              <a:t>KONDA MANOJ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1814" y="1055299"/>
            <a:ext cx="907097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Before we begin ,we need to install python  and some particular libraries of python in the system  which can installed by the commands in command prompt</a:t>
            </a:r>
          </a:p>
          <a:p>
            <a:endParaRPr lang="en-IN" sz="11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pynput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1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>
                <a:solidFill>
                  <a:schemeClr val="accent1"/>
                </a:solidFill>
              </a:rPr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Initialization  of key logger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Initialize global variables for key logging.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sym typeface="+mn-ea"/>
              </a:rPr>
              <a:t>Stop Logging  </a:t>
            </a:r>
            <a:r>
              <a:rPr lang="en-US" i="1" dirty="0">
                <a:sym typeface="+mn-ea"/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dirty="0">
                <a:solidFill>
                  <a:schemeClr val="tx2"/>
                </a:solidFill>
                <a:cs typeface="Courier New" panose="02070309020205020404" charset="0"/>
              </a:rPr>
            </a:br>
            <a:r>
              <a:rPr lang="en-US" dirty="0">
                <a:solidFill>
                  <a:schemeClr val="tx2"/>
                </a:solidFill>
                <a:cs typeface="Courier New" panose="02070309020205020404" charset="0"/>
                <a:sym typeface="+mn-ea"/>
              </a:rPr>
              <a:t>Update the GUI status to indicate the key logger is stopped.</a:t>
            </a:r>
            <a:endParaRPr lang="en-IN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324" y="247062"/>
            <a:ext cx="8251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4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4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4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4572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key logger that captures keystrokes and records them into both text and JSON files is successful.</a:t>
            </a:r>
          </a:p>
          <a:p>
            <a:endParaRPr lang="en-US" sz="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provided a user-friendly way to control the key logger, making it accessible and easy to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logger project demonstrated the capability to effectively capture and log keystrokes in real-time. 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Emphasized the ethical use of key loggers and the importance of implementing security measures to protect against malicious use.</a:t>
            </a:r>
          </a:p>
          <a:p>
            <a:endParaRPr lang="en-US" sz="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keylogging with start and stop functionality controlled via a simple GUI. </a:t>
            </a:r>
          </a:p>
          <a:p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85A496E-9F35-7372-7D0F-D2B8D10C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4995" y="2644475"/>
            <a:ext cx="8596668" cy="1570962"/>
          </a:xfrm>
        </p:spPr>
        <p:txBody>
          <a:bodyPr/>
          <a:lstStyle/>
          <a:p>
            <a:r>
              <a:rPr lang="en-IN" dirty="0">
                <a:ea typeface="+mn-lt"/>
                <a:cs typeface="+mn-lt"/>
              </a:rPr>
              <a:t>https://github.com/MANOJKOND/k.manoj.git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82884" cy="6858466"/>
            <a:chOff x="7448612" y="0"/>
            <a:chExt cx="4782884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466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>
              <a:scene3d>
                <a:camera prst="isometricRightUp"/>
                <a:lightRig rig="threePt" dir="t"/>
              </a:scene3d>
            </a:bodyPr>
            <a:lstStyle/>
            <a:p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6180" y="2511383"/>
            <a:ext cx="8285574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 LOGGER  AND  SECURITY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2526030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5729" y="1726586"/>
            <a:ext cx="7100378" cy="5055214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68309"/>
            <a:ext cx="82578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57041" y="1624425"/>
            <a:ext cx="60681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</a:t>
            </a: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and Value Proposition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"Wow" in Our Solution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Link</a:t>
            </a:r>
            <a:endParaRPr lang="en-US" altLang="en-US" sz="22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2599"/>
            <a:ext cx="8616791" cy="4288763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key logger?</a:t>
            </a:r>
          </a:p>
          <a:p>
            <a:pPr marL="0" indent="0" algn="just" fontAlgn="base">
              <a:buNone/>
            </a:pPr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loggers are a form of spyware that capture every keystroke you type; they can send this information to attacker through servers, where log-in information including your passwords can be extracted and used..</a:t>
            </a:r>
          </a:p>
          <a:p>
            <a:pPr algn="just" fontAlgn="base"/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key loggers: software and hardware.</a:t>
            </a:r>
          </a:p>
          <a:p>
            <a:r>
              <a:rPr lang="en-US" sz="20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Silent monitoring, not visible to users.
Secret recording visited websites
Keystroke logging.</a:t>
            </a:r>
            <a:endParaRPr lang="en-US" b="0" i="0" dirty="0">
              <a:solidFill>
                <a:srgbClr val="E8E8E8"/>
              </a:solidFill>
              <a:effectLst/>
              <a:highlight>
                <a:srgbClr val="121212"/>
              </a:highlight>
              <a:latin typeface="Google Sans"/>
            </a:endParaRPr>
          </a:p>
          <a:p>
            <a:pPr algn="just" fontAlgn="base"/>
            <a:endParaRPr lang="en-IN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933783">
            <a:off x="7755422" y="3364957"/>
            <a:ext cx="2762250" cy="3257550"/>
            <a:chOff x="7991475" y="2933700"/>
            <a:chExt cx="2762250" cy="325755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8783"/>
            <a:ext cx="823372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88" y="1390551"/>
            <a:ext cx="7809254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 key logger  do?</a:t>
            </a:r>
          </a:p>
          <a:p>
            <a:pPr algn="just" fontAlgn="base"/>
            <a:endParaRPr lang="en-US" sz="1400" b="1" dirty="0">
              <a:solidFill>
                <a:srgbClr val="071D2B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 all your keystrokes, including your passwords and banking details.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Record your browsing history.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screenshots when certain keywords are typed.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Take remote control over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Remotely log in or out of your device.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Print or email logs back to the hacker.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Hide in the background..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39775" y="1730707"/>
            <a:ext cx="8328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  the  key loggers and their types.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of key logger  in real time and types of key logger attacks.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caused by the key logger attacks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safety measures to prevent keylogging attacks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8501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328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3400" y="1154370"/>
            <a:ext cx="83134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loggers  are even used for legitimate purposes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Companies: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companies use key 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Hackers:</a:t>
            </a:r>
            <a:r>
              <a:rPr lang="en-US" sz="2200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most people think of key 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Parents:</a:t>
            </a:r>
            <a:r>
              <a:rPr lang="en-US" sz="2200" dirty="0">
                <a:solidFill>
                  <a:srgbClr val="21455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Some parental monitoring software is essentially spyware or even a key logger. While it’s legal for parents to monitor their under-age children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1455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</a:p>
        </p:txBody>
      </p:sp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8181" y="381000"/>
            <a:ext cx="717041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7638" y="15912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86548"/>
            <a:ext cx="10363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1148"/>
            <a:ext cx="683339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51335"/>
            <a:ext cx="8795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Anti-virus 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protect your devices from keylogging is to use a high-quality antivirus  You can also take other precautions to make an infection less likely.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may use a password manager to generate highly complex passwords  In many cases, these programs are able to auto-fill your passwords, which allows you to bypass using the keyboard altogether.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Asterisks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you are not typing, a key logger cannot record any strokes, and since password characters are usually replaced by asterisks, even a video surveillance system would not be able to figure out what was entered. 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step authentication :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use two step verification  when you have the option. A key logger may deduce your password, but  the second phase of the authentication process may deter them. </a:t>
            </a:r>
          </a:p>
          <a:p>
            <a:pPr marL="73152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virtual keyboard can also help prevent key loggers from accessing your keystrokes.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64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841018"/>
            <a:ext cx="878205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1620309" y="624231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just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 algn="just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-1371600" y="1925413"/>
            <a:ext cx="996315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0" lvl="5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Significant reduction in the likelihood of keylogging attacks through proactive measures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0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2295242" y="3146584"/>
            <a:ext cx="721994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Innovative Approach: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Combining technical measures with user education for comprehensive protection.</a:t>
            </a:r>
            <a:endParaRPr lang="en-US" altLang="en-US" sz="80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Demonstration:</a:t>
            </a:r>
            <a:r>
              <a:rPr lang="en-US" altLang="en-US" sz="200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833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KEY  LOGGER  AND  SECURITY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RESULTS: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 sai</dc:creator>
  <cp:lastModifiedBy>yaswanth sai</cp:lastModifiedBy>
  <cp:revision>54</cp:revision>
  <dcterms:created xsi:type="dcterms:W3CDTF">2024-06-03T05:48:59Z</dcterms:created>
  <dcterms:modified xsi:type="dcterms:W3CDTF">2024-06-26T15:53:22Z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