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600" b="1">
                <a:solidFill>
                  <a:srgbClr val="2E74B5"/>
                </a:solidFill>
              </a:rPr>
              <a:t>AI4Bharath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2E74B5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rPr sz="2000"/>
              <a:t>AI4Bharath is a research lab at IIT Madras focused on AI for Indian languages.</a:t>
            </a:r>
          </a:p>
          <a:p>
            <a:r>
              <a:rPr sz="2000"/>
              <a:t>Established to enhance AI technologies through open-source contributions.</a:t>
            </a:r>
          </a:p>
          <a:p>
            <a:r>
              <a:rPr sz="2000"/>
              <a:t>Key areas include machine translation, speech recognition, and large language models.</a:t>
            </a:r>
          </a:p>
          <a:p>
            <a:r>
              <a:rPr sz="2000"/>
              <a:t>Developed models like IndicBERT and IndicTransv2 for multilingual applications.</a:t>
            </a:r>
          </a:p>
          <a:p>
            <a:r>
              <a:rPr sz="2000"/>
              <a:t>Recognized globally with numerous publications and real-world deployments.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29 Aug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1/7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2E74B5"/>
                </a:solidFill>
              </a:rPr>
              <a:t>Introduction to AI4Bharath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rPr sz="2000"/>
              <a:t>Founded at IIT Madras, AI4Bharath aims to advance AI for Indian languages.</a:t>
            </a:r>
          </a:p>
          <a:p>
            <a:r>
              <a:rPr sz="2000"/>
              <a:t>Focuses on open-source contributions to enhance accessibility.</a:t>
            </a:r>
          </a:p>
          <a:p>
            <a:r>
              <a:rPr sz="2000"/>
              <a:t>Engages with academia, industry, and government sectors.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29 Aug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2/7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2E74B5"/>
                </a:solidFill>
              </a:rPr>
              <a:t>Key Research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rPr sz="2000"/>
              <a:t>Machine Translation: Supports all 22 Indian languages with models like IndicTransv2.</a:t>
            </a:r>
          </a:p>
          <a:p>
            <a:r>
              <a:rPr sz="2000"/>
              <a:t>Automatic Speech Recognition: Models such as IndicWav2Vec cover multiple languages.</a:t>
            </a:r>
          </a:p>
          <a:p>
            <a:r>
              <a:rPr sz="2000"/>
              <a:t>Text-to-Speech: AI4BTTS creates natural-sounding voices for Indian languages.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29 Aug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3/7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2E74B5"/>
                </a:solidFill>
              </a:rPr>
              <a:t>Development of Large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rPr sz="2000"/>
              <a:t>Pioneered multilingual models like IndicBERT and IndicBART.</a:t>
            </a:r>
          </a:p>
          <a:p>
            <a:r>
              <a:rPr sz="2000"/>
              <a:t>Utilizes extensive datasets like IndicCorpora for training.</a:t>
            </a:r>
          </a:p>
          <a:p>
            <a:r>
              <a:rPr sz="2000"/>
              <a:t>Models compete with commercial counterparts on various benchmarks.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29 Aug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4/7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2E74B5"/>
                </a:solidFill>
              </a:rPr>
              <a:t>Impact and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rPr sz="2000"/>
              <a:t>AI4Bharath's work has been published in top-tier conferences since its inception.</a:t>
            </a:r>
          </a:p>
          <a:p>
            <a:r>
              <a:rPr sz="2000"/>
              <a:t>Models deployed in real-world applications across sectors.</a:t>
            </a:r>
          </a:p>
          <a:p>
            <a:r>
              <a:rPr sz="2000"/>
              <a:t>Contributes significantly to the field of AI in India and beyond.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29 Aug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5/7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2E74B5"/>
                </a:solidFill>
              </a:rP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rPr sz="2000"/>
              <a:t>AI4Bharath is pivotal in advancing AI for Indian languages.</a:t>
            </a:r>
          </a:p>
          <a:p>
            <a:r>
              <a:rPr sz="2000"/>
              <a:t>Open-source approach fosters collaboration and innovation.</a:t>
            </a:r>
          </a:p>
          <a:p>
            <a:r>
              <a:rPr sz="2000"/>
              <a:t>Continues to set benchmarks in multilingual AI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29 Aug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6/7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2E74B5"/>
                </a:solidFill>
              </a:rPr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r>
              <a:rPr sz="2000" dirty="0"/>
              <a:t>AI4Bharat - https://ai4bharat.iitm.ac.in/</a:t>
            </a:r>
          </a:p>
          <a:p>
            <a:r>
              <a:rPr sz="2000" dirty="0"/>
              <a:t>AI4Bhārat · GitHub - https://github.com/AI4Bharat</a:t>
            </a:r>
          </a:p>
          <a:p>
            <a:r>
              <a:rPr sz="2000" dirty="0"/>
              <a:t>AI4Bharat Models - https://models.ai4bharat.org/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29 Aug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7/7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288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AI4Bharath</vt:lpstr>
      <vt:lpstr>Overview</vt:lpstr>
      <vt:lpstr>Introduction to AI4Bharath</vt:lpstr>
      <vt:lpstr>Key Research Areas</vt:lpstr>
      <vt:lpstr>Development of Large Language Models</vt:lpstr>
      <vt:lpstr>Impact and Recognition</vt:lpstr>
      <vt:lpstr>Key Takeaways</vt:lpstr>
      <vt:lpstr>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MANOJ KUMAR CM</cp:lastModifiedBy>
  <cp:revision>2</cp:revision>
  <dcterms:created xsi:type="dcterms:W3CDTF">2013-01-27T09:14:16Z</dcterms:created>
  <dcterms:modified xsi:type="dcterms:W3CDTF">2025-08-29T15:38:18Z</dcterms:modified>
  <cp:category/>
</cp:coreProperties>
</file>