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79f84c8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79f84c8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9f84c8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79f84c8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79f84c89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79f84c89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9f84c89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9f84c8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a" sz="3200"/>
              <a:t>DA5402: Machine Learning Operations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Let’s learn to manage Machine Learning end-to-end!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Course Objectives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ta" sz="1500"/>
              <a:t>Understand the principles and challenges of MLOps.</a:t>
            </a:r>
            <a:endParaRPr sz="1500"/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a" sz="1500"/>
              <a:t>Apply best version control and collaboration practices in machine learning projects.</a:t>
            </a:r>
            <a:endParaRPr sz="1500"/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a" sz="1500"/>
              <a:t>Develop reproducible machine learning pipelines using tools like Git and DVC.</a:t>
            </a:r>
            <a:endParaRPr sz="1500"/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a" sz="1500"/>
              <a:t>Implement tracking methodologies using MLFlow to ensure reliability.</a:t>
            </a:r>
            <a:endParaRPr sz="1500"/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a" sz="1500"/>
              <a:t>Deploy machine learning models in various production environments.</a:t>
            </a:r>
            <a:endParaRPr sz="1500"/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a" sz="1500"/>
              <a:t>Monitor and evaluate model performance and make necessary adjustments.</a:t>
            </a:r>
            <a:endParaRPr sz="1500"/>
          </a:p>
          <a:p>
            <a:pPr indent="-3238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a" sz="1500"/>
              <a:t>Scale data engineering workflows to handle large datasets and high traffic.</a:t>
            </a:r>
            <a:endParaRPr sz="1500"/>
          </a:p>
          <a:p>
            <a:pPr indent="-323850" lvl="0" marL="457200" rtl="0" algn="l">
              <a:lnSpc>
                <a:spcPct val="149454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a" sz="1500"/>
              <a:t>Implement continuous integration and continuous deployment (CI/CD) pipelines.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Prerequisites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945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a" sz="1400"/>
              <a:t>Knowledge of machine learning algorithms and techniques via DA5400 (FML) and DA5401 (DAL)</a:t>
            </a:r>
            <a:endParaRPr sz="1400"/>
          </a:p>
          <a:p>
            <a:pPr indent="-317500" lvl="0" marL="457200" rtl="0" algn="l">
              <a:lnSpc>
                <a:spcPct val="14945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a" sz="1400"/>
              <a:t>Proficiency in Python programming language</a:t>
            </a:r>
            <a:endParaRPr sz="1400"/>
          </a:p>
          <a:p>
            <a:pPr indent="-317500" lvl="0" marL="457200" rtl="0" algn="l">
              <a:lnSpc>
                <a:spcPct val="14945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a" sz="1400"/>
              <a:t>Familiarity with data preprocessing and feature engineering</a:t>
            </a:r>
            <a:endParaRPr sz="1400"/>
          </a:p>
          <a:p>
            <a:pPr indent="-317500" lvl="0" marL="457200" rtl="0" algn="l">
              <a:lnSpc>
                <a:spcPct val="14945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a" sz="1400"/>
              <a:t>Basic understanding of software development principles</a:t>
            </a:r>
            <a:endParaRPr sz="1400"/>
          </a:p>
          <a:p>
            <a:pPr indent="-317500" lvl="0" marL="457200" rtl="0" algn="l">
              <a:lnSpc>
                <a:spcPct val="149454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ta" sz="1400"/>
              <a:t>Ability to use third-party libraries to build tools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The Process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93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a"/>
              <a:t>We will meet every week during the Wednesday F &amp; R slots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a"/>
              <a:t>There will be lectures every week to introduce you to the practical aspects of data pipelining, source control, experiment tracking, monitoring, visualization, packaging and deployment of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a"/>
              <a:t>There will be at least 10 assignments spread across the semester </a:t>
            </a:r>
            <a:r>
              <a:rPr lang="ta"/>
              <a:t>(60% weightage)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a"/>
              <a:t>Each assignments will be given ~10 days for completion and submission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a"/>
              <a:t>The end-semester exam will be a Data Challenge competition + Viva (20% weightage)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a"/>
              <a:t>There will be an end-to-end ML application implementation exercise where we will follow MLOps guidelines to design, implement &amp; deploy for UAT (15%)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a"/>
              <a:t>Attendance and Class Activity Involvement (5%)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References	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457200" rtl="0" algn="l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1. Engineering MLOps – Emmanuel Raj – Packt publication</a:t>
            </a:r>
            <a:endParaRPr/>
          </a:p>
          <a:p>
            <a:pPr indent="-228600" lvl="0" marL="457200" rtl="0" algn="l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2. Introducing MLOps – Mark Traveil &amp; The Dataiku Team – O’Reilly publication</a:t>
            </a:r>
            <a:endParaRPr/>
          </a:p>
          <a:p>
            <a:pPr indent="-228600" lvl="0" marL="457200" rtl="0" algn="l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3. Practical MLOps – Noah Gift &amp; Alfredo Deza – O’Reilly publication</a:t>
            </a:r>
            <a:endParaRPr/>
          </a:p>
          <a:p>
            <a:pPr indent="-228600" lvl="0" marL="457200" rtl="0" algn="l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4. Designing Deep Learning Systems – Chi Wang, Donald Szeto – Manning publication</a:t>
            </a:r>
            <a:endParaRPr/>
          </a:p>
          <a:p>
            <a:pPr indent="-228600" lvl="0" marL="457200" rtl="0" algn="l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5. Designing Machine Learning Systems - Chip Huyen – O’Reilly publication</a:t>
            </a:r>
            <a:endParaRPr/>
          </a:p>
          <a:p>
            <a:pPr indent="-228600" lvl="0" marL="457200" rtl="0" algn="l">
              <a:lnSpc>
                <a:spcPct val="149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6. Machine Learning in Production – Suhas Pote – BPB publication</a:t>
            </a:r>
            <a:endParaRPr/>
          </a:p>
          <a:p>
            <a:pPr indent="-228600" lvl="0" marL="457200" rtl="0" algn="l">
              <a:lnSpc>
                <a:spcPct val="149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7. MLOps Engineering at Scale – Carl Osipov – Manning publication</a:t>
            </a:r>
            <a:endParaRPr/>
          </a:p>
          <a:p>
            <a:pPr indent="-228600" lvl="0" marL="457200" rtl="0" algn="l">
              <a:lnSpc>
                <a:spcPct val="149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a"/>
              <a:t>8. Beginning MLOps with MLFlow – Sridhar Alla &amp; Suman Kalyan Adari – Apress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