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00B050"/>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rgbClr val="7030A0"/>
                </a:solidFill>
                <a:latin typeface="Arial"/>
                <a:cs typeface="Arial"/>
              </a:rPr>
              <a:t>CAPSTONE PROJECT</a:t>
            </a:r>
          </a:p>
        </p:txBody>
      </p:sp>
      <p:sp>
        <p:nvSpPr>
          <p:cNvPr id="4" name="TextBox 3"/>
          <p:cNvSpPr txBox="1"/>
          <p:nvPr/>
        </p:nvSpPr>
        <p:spPr>
          <a:xfrm>
            <a:off x="3117529" y="4586365"/>
            <a:ext cx="8426771" cy="1015663"/>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 MANOJKUMAR A</a:t>
            </a:r>
          </a:p>
          <a:p>
            <a:r>
              <a:rPr lang="en-US" sz="2000" b="1" dirty="0">
                <a:solidFill>
                  <a:schemeClr val="bg1"/>
                </a:solidFill>
                <a:latin typeface="Arial"/>
                <a:cs typeface="Arial"/>
              </a:rPr>
              <a:t> SSM INSTITUTE OF ENGINEERING AND TECHNOLOGY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purl.org/dc/terms/"/>
    <ds:schemaRef ds:uri="9162bd5b-4ed9-4da3-b376-05204580ba3f"/>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595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MANOJKUMAR A</cp:lastModifiedBy>
  <cp:revision>31</cp:revision>
  <dcterms:created xsi:type="dcterms:W3CDTF">2021-05-26T16:50:10Z</dcterms:created>
  <dcterms:modified xsi:type="dcterms:W3CDTF">2024-04-04T11:57:12Z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