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2" r:id="rId2"/>
    <p:sldId id="274" r:id="rId3"/>
    <p:sldId id="277" r:id="rId4"/>
    <p:sldId id="273" r:id="rId5"/>
    <p:sldId id="275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656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393F72-8C5B-40D4-BCB1-7EEE547C660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B168638-83AD-40CF-9D3C-9A43FCC4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51B2B-332A-6E85-A7E8-10BF0441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3" r="-2" b="-2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F8DED3-4E12-9659-CE28-C24235A2AFC5}"/>
              </a:ext>
            </a:extLst>
          </p:cNvPr>
          <p:cNvSpPr txBox="1">
            <a:spLocks/>
          </p:cNvSpPr>
          <p:nvPr/>
        </p:nvSpPr>
        <p:spPr>
          <a:xfrm>
            <a:off x="536479" y="4599817"/>
            <a:ext cx="766062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Car Price Prediction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E6976-76B6-02B5-8DAD-B4D0E4BC3655}"/>
              </a:ext>
            </a:extLst>
          </p:cNvPr>
          <p:cNvSpPr txBox="1">
            <a:spLocks/>
          </p:cNvSpPr>
          <p:nvPr/>
        </p:nvSpPr>
        <p:spPr>
          <a:xfrm>
            <a:off x="7825212" y="4708289"/>
            <a:ext cx="4366768" cy="214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 Charith Govardhanam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Yashwant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Bhaidkar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Lakshmi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Sravya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Chalapati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Manojkumar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Yerraguntla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10A0-ABCF-3E18-E54A-6B087C7FE0AE}"/>
              </a:ext>
            </a:extLst>
          </p:cNvPr>
          <p:cNvSpPr txBox="1">
            <a:spLocks/>
          </p:cNvSpPr>
          <p:nvPr/>
        </p:nvSpPr>
        <p:spPr>
          <a:xfrm>
            <a:off x="166647" y="2647729"/>
            <a:ext cx="10889973" cy="17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 QUESTION: </a:t>
            </a:r>
            <a:r>
              <a:rPr lang="en-US" sz="45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features are affecting the price of a used car?</a:t>
            </a:r>
          </a:p>
          <a:p>
            <a:endParaRPr lang="en-US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8" y="477078"/>
            <a:ext cx="5234610" cy="66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Dataset: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172278" y="1258957"/>
            <a:ext cx="10317921" cy="164934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dataset contains car sale prices of used cars, it has been taken from the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has 38,522 observations with 30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451F56-5F1C-A565-D26B-98E9819DBDBD}"/>
              </a:ext>
            </a:extLst>
          </p:cNvPr>
          <p:cNvSpPr txBox="1">
            <a:spLocks/>
          </p:cNvSpPr>
          <p:nvPr/>
        </p:nvSpPr>
        <p:spPr>
          <a:xfrm>
            <a:off x="172277" y="3149600"/>
            <a:ext cx="10760766" cy="336384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set has 30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[1-5] Manufacturer Name, Model Name, Transmission, Color, Odometer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[6-10] Year Produced, Engine Fuel, Engine Has Gas, Engine Type, Engine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[11-15] Body Type, Warranty, State, Drivetrain, Price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[16-20] Is Exchangeable, Location, Number of Photos, Upgrade Count, Duration Listed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[21-30] Feature 0  to Feature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7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F78C09-56EF-A31F-D978-81684EEA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7" y="1497958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EEA15-7438-E991-415C-FD95963BBE80}"/>
              </a:ext>
            </a:extLst>
          </p:cNvPr>
          <p:cNvSpPr txBox="1">
            <a:spLocks/>
          </p:cNvSpPr>
          <p:nvPr/>
        </p:nvSpPr>
        <p:spPr>
          <a:xfrm>
            <a:off x="463827" y="477078"/>
            <a:ext cx="8654773" cy="7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 for EDA: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E4E11D-94E2-E001-8F79-982EC977A920}"/>
              </a:ext>
            </a:extLst>
          </p:cNvPr>
          <p:cNvSpPr txBox="1">
            <a:spLocks/>
          </p:cNvSpPr>
          <p:nvPr/>
        </p:nvSpPr>
        <p:spPr>
          <a:xfrm>
            <a:off x="463826" y="2067340"/>
            <a:ext cx="10774017" cy="265340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0E76EFD-8D5E-94C5-5389-BF552E9C82A3}"/>
              </a:ext>
            </a:extLst>
          </p:cNvPr>
          <p:cNvSpPr txBox="1">
            <a:spLocks/>
          </p:cNvSpPr>
          <p:nvPr/>
        </p:nvSpPr>
        <p:spPr>
          <a:xfrm>
            <a:off x="463826" y="1460527"/>
            <a:ext cx="10455965" cy="21175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10 Null values with the mean in the engine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Dropped some variables like State, Duration list, engine fuel,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Converted transmission, engine fuel, engine type, body type, has warranty, drivetrain, and other variables into factors. </a:t>
            </a:r>
          </a:p>
          <a:p>
            <a:endParaRPr lang="en-US" sz="2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E11A3-4D6F-7F2F-FFFE-96BA5BC34163}"/>
              </a:ext>
            </a:extLst>
          </p:cNvPr>
          <p:cNvSpPr txBox="1"/>
          <p:nvPr/>
        </p:nvSpPr>
        <p:spPr>
          <a:xfrm>
            <a:off x="954157" y="3812801"/>
            <a:ext cx="4986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Density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CDE62-7CCA-A411-67EA-7EEF012CD0FF}"/>
              </a:ext>
            </a:extLst>
          </p:cNvPr>
          <p:cNvSpPr txBox="1"/>
          <p:nvPr/>
        </p:nvSpPr>
        <p:spPr>
          <a:xfrm>
            <a:off x="6251714" y="3812801"/>
            <a:ext cx="3800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Chi-Square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351430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571-DC98-035D-5F3F-3790BBE1CB08}"/>
              </a:ext>
            </a:extLst>
          </p:cNvPr>
          <p:cNvSpPr txBox="1">
            <a:spLocks/>
          </p:cNvSpPr>
          <p:nvPr/>
        </p:nvSpPr>
        <p:spPr>
          <a:xfrm>
            <a:off x="371061" y="365760"/>
            <a:ext cx="10583451" cy="7645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warranty impacting the resale value of the cars?</a:t>
            </a:r>
            <a:endParaRPr lang="hi-IN" sz="3000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6C67967-B4F6-3570-ADCC-C76A0899EF5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1636259"/>
            <a:ext cx="5292045" cy="336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C1037-5428-3918-4120-150566033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7" y="1916769"/>
            <a:ext cx="5137560" cy="30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967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2">
      <a:dk1>
        <a:srgbClr val="5E95B8"/>
      </a:dk1>
      <a:lt1>
        <a:sysClr val="window" lastClr="FFFFFF"/>
      </a:lt1>
      <a:dk2>
        <a:srgbClr val="5E95B8"/>
      </a:dk2>
      <a:lt2>
        <a:srgbClr val="DFE3E5"/>
      </a:lt2>
      <a:accent1>
        <a:srgbClr val="264457"/>
      </a:accent1>
      <a:accent2>
        <a:srgbClr val="70A1C0"/>
      </a:accent2>
      <a:accent3>
        <a:srgbClr val="5E95B8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1124</TotalTime>
  <Words>226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- cars catalog</dc:title>
  <dc:creator>Govardhanam, Sai Charith</dc:creator>
  <cp:lastModifiedBy>manojkumar yerraguntla</cp:lastModifiedBy>
  <cp:revision>47</cp:revision>
  <dcterms:created xsi:type="dcterms:W3CDTF">2022-10-25T22:42:18Z</dcterms:created>
  <dcterms:modified xsi:type="dcterms:W3CDTF">2022-10-27T03:03:51Z</dcterms:modified>
</cp:coreProperties>
</file>