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7" r:id="rId4"/>
    <p:sldId id="262" r:id="rId5"/>
    <p:sldId id="263" r:id="rId6"/>
    <p:sldId id="258" r:id="rId7"/>
    <p:sldId id="266" r:id="rId8"/>
    <p:sldId id="277" r:id="rId9"/>
    <p:sldId id="276" r:id="rId10"/>
    <p:sldId id="282" r:id="rId11"/>
    <p:sldId id="278" r:id="rId12"/>
    <p:sldId id="275" r:id="rId13"/>
    <p:sldId id="270" r:id="rId14"/>
    <p:sldId id="274" r:id="rId15"/>
    <p:sldId id="281" r:id="rId16"/>
    <p:sldId id="268" r:id="rId17"/>
    <p:sldId id="284" r:id="rId18"/>
    <p:sldId id="280" r:id="rId19"/>
    <p:sldId id="273" r:id="rId20"/>
    <p:sldId id="260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jkumar yerraguntla" initials="my" lastIdx="3" clrIdx="0">
    <p:extLst>
      <p:ext uri="{19B8F6BF-5375-455C-9EA6-DF929625EA0E}">
        <p15:presenceInfo xmlns:p15="http://schemas.microsoft.com/office/powerpoint/2012/main" userId="ea41981f7e765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6327"/>
  </p:normalViewPr>
  <p:slideViewPr>
    <p:cSldViewPr snapToGrid="0" snapToObjects="1">
      <p:cViewPr>
        <p:scale>
          <a:sx n="95" d="100"/>
          <a:sy n="95" d="100"/>
        </p:scale>
        <p:origin x="-252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CFE9E-2F18-423F-99FF-504D75222EC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i-IN"/>
        </a:p>
      </dgm:t>
    </dgm:pt>
    <dgm:pt modelId="{17ACF613-C5E9-443E-B60C-5B3E7FF2F6DD}">
      <dgm:prSet phldrT="[Text]" custT="1"/>
      <dgm:spPr>
        <a:solidFill>
          <a:srgbClr val="003A5D"/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  <a:endParaRPr lang="hi-IN" sz="2400" dirty="0">
            <a:latin typeface="Arial" panose="020B0604020202020204" pitchFamily="34" charset="0"/>
          </a:endParaRPr>
        </a:p>
      </dgm:t>
    </dgm:pt>
    <dgm:pt modelId="{38676E67-D60A-48D7-8608-77D9A8AD6A41}" type="parTrans" cxnId="{5282CB8B-6F86-4663-BA14-8A9A37655C82}">
      <dgm:prSet/>
      <dgm:spPr/>
      <dgm:t>
        <a:bodyPr/>
        <a:lstStyle/>
        <a:p>
          <a:endParaRPr lang="hi-IN"/>
        </a:p>
      </dgm:t>
    </dgm:pt>
    <dgm:pt modelId="{DCD4E5FA-B5E6-45A6-9A88-8DC6F4C368BA}" type="sibTrans" cxnId="{5282CB8B-6F86-4663-BA14-8A9A37655C82}">
      <dgm:prSet/>
      <dgm:spPr/>
      <dgm:t>
        <a:bodyPr/>
        <a:lstStyle/>
        <a:p>
          <a:endParaRPr lang="hi-IN"/>
        </a:p>
      </dgm:t>
    </dgm:pt>
    <dgm:pt modelId="{7259CCC6-D730-4D4B-9515-F74E6E6FB640}">
      <dgm:prSet phldrT="[Text]" custT="1"/>
      <dgm:spPr>
        <a:solidFill>
          <a:srgbClr val="003A5D"/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Feature Engineering</a:t>
          </a:r>
          <a:endParaRPr lang="hi-IN" sz="2400" dirty="0">
            <a:latin typeface="Arial" panose="020B0604020202020204" pitchFamily="34" charset="0"/>
          </a:endParaRPr>
        </a:p>
      </dgm:t>
    </dgm:pt>
    <dgm:pt modelId="{53EE46F6-98DE-4129-97BA-34FC25D5C8A7}" type="parTrans" cxnId="{7520E344-FE8D-422D-AE53-89C69DA6FCE1}">
      <dgm:prSet/>
      <dgm:spPr/>
      <dgm:t>
        <a:bodyPr/>
        <a:lstStyle/>
        <a:p>
          <a:endParaRPr lang="hi-IN"/>
        </a:p>
      </dgm:t>
    </dgm:pt>
    <dgm:pt modelId="{11532ABF-E593-436F-AA89-A63A39A8D194}" type="sibTrans" cxnId="{7520E344-FE8D-422D-AE53-89C69DA6FCE1}">
      <dgm:prSet/>
      <dgm:spPr/>
      <dgm:t>
        <a:bodyPr/>
        <a:lstStyle/>
        <a:p>
          <a:endParaRPr lang="hi-IN"/>
        </a:p>
      </dgm:t>
    </dgm:pt>
    <dgm:pt modelId="{6DBC26BD-9281-4FE5-8E5B-881D47711F27}">
      <dgm:prSet phldrT="[Text]" custT="1"/>
      <dgm:spPr>
        <a:solidFill>
          <a:srgbClr val="003A5D"/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hi-IN" sz="2400" dirty="0">
            <a:latin typeface="Arial" panose="020B0604020202020204" pitchFamily="34" charset="0"/>
          </a:endParaRPr>
        </a:p>
      </dgm:t>
    </dgm:pt>
    <dgm:pt modelId="{4D7D83E5-C47E-41D2-BB46-BC658F28DD20}" type="parTrans" cxnId="{4F80BE3D-5737-4F49-926D-C9ABFA071AD6}">
      <dgm:prSet/>
      <dgm:spPr/>
      <dgm:t>
        <a:bodyPr/>
        <a:lstStyle/>
        <a:p>
          <a:endParaRPr lang="hi-IN"/>
        </a:p>
      </dgm:t>
    </dgm:pt>
    <dgm:pt modelId="{4AC8FDE0-4BF2-4006-8685-3D35917E35CE}" type="sibTrans" cxnId="{4F80BE3D-5737-4F49-926D-C9ABFA071AD6}">
      <dgm:prSet/>
      <dgm:spPr/>
      <dgm:t>
        <a:bodyPr/>
        <a:lstStyle/>
        <a:p>
          <a:endParaRPr lang="hi-IN"/>
        </a:p>
      </dgm:t>
    </dgm:pt>
    <dgm:pt modelId="{4E0F0381-4617-4116-BCF5-DBDF784FB68E}">
      <dgm:prSet phldrT="[Text]" custT="1"/>
      <dgm:spPr>
        <a:solidFill>
          <a:srgbClr val="003A5D"/>
        </a:solidFill>
      </dgm:spPr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Modeling</a:t>
          </a:r>
          <a:endParaRPr lang="hi-IN" sz="2400" dirty="0">
            <a:latin typeface="Arial" panose="020B0604020202020204" pitchFamily="34" charset="0"/>
          </a:endParaRPr>
        </a:p>
      </dgm:t>
    </dgm:pt>
    <dgm:pt modelId="{879D5760-889B-4C84-80AE-91A6C59BFD27}" type="parTrans" cxnId="{5BB6E8BD-82E1-4428-BAB5-8E6A2F47742A}">
      <dgm:prSet/>
      <dgm:spPr/>
      <dgm:t>
        <a:bodyPr/>
        <a:lstStyle/>
        <a:p>
          <a:endParaRPr lang="hi-IN"/>
        </a:p>
      </dgm:t>
    </dgm:pt>
    <dgm:pt modelId="{F4AD6F02-A652-44B1-ACBF-7B05B5D0A5C3}" type="sibTrans" cxnId="{5BB6E8BD-82E1-4428-BAB5-8E6A2F47742A}">
      <dgm:prSet/>
      <dgm:spPr/>
      <dgm:t>
        <a:bodyPr/>
        <a:lstStyle/>
        <a:p>
          <a:endParaRPr lang="hi-IN"/>
        </a:p>
      </dgm:t>
    </dgm:pt>
    <dgm:pt modelId="{C9FA1355-8092-464A-8A29-9DE12EBE6C37}" type="pres">
      <dgm:prSet presAssocID="{3DBCFE9E-2F18-423F-99FF-504D75222EC8}" presName="Name0" presStyleCnt="0">
        <dgm:presLayoutVars>
          <dgm:dir/>
          <dgm:resizeHandles val="exact"/>
        </dgm:presLayoutVars>
      </dgm:prSet>
      <dgm:spPr/>
    </dgm:pt>
    <dgm:pt modelId="{0C0B1D04-7789-44E5-B91F-7FB347A655D6}" type="pres">
      <dgm:prSet presAssocID="{3DBCFE9E-2F18-423F-99FF-504D75222EC8}" presName="fgShape" presStyleLbl="fgShp" presStyleIdx="0" presStyleCnt="1"/>
      <dgm:spPr>
        <a:solidFill>
          <a:schemeClr val="accent1">
            <a:lumMod val="75000"/>
          </a:schemeClr>
        </a:solidFill>
      </dgm:spPr>
    </dgm:pt>
    <dgm:pt modelId="{B77BD92A-B19F-48A9-8B28-2B98506C4DA7}" type="pres">
      <dgm:prSet presAssocID="{3DBCFE9E-2F18-423F-99FF-504D75222EC8}" presName="linComp" presStyleCnt="0"/>
      <dgm:spPr/>
    </dgm:pt>
    <dgm:pt modelId="{AE42A527-7D13-45B2-8D45-D157DF437292}" type="pres">
      <dgm:prSet presAssocID="{17ACF613-C5E9-443E-B60C-5B3E7FF2F6DD}" presName="compNode" presStyleCnt="0"/>
      <dgm:spPr/>
    </dgm:pt>
    <dgm:pt modelId="{E2F24775-7B4F-4318-8592-12FC259DA4B9}" type="pres">
      <dgm:prSet presAssocID="{17ACF613-C5E9-443E-B60C-5B3E7FF2F6DD}" presName="bkgdShape" presStyleLbl="node1" presStyleIdx="0" presStyleCnt="4"/>
      <dgm:spPr/>
    </dgm:pt>
    <dgm:pt modelId="{3AD78F9F-84FE-4C9C-ACA8-D2EA4E3FB1CD}" type="pres">
      <dgm:prSet presAssocID="{17ACF613-C5E9-443E-B60C-5B3E7FF2F6DD}" presName="nodeTx" presStyleLbl="node1" presStyleIdx="0" presStyleCnt="4">
        <dgm:presLayoutVars>
          <dgm:bulletEnabled val="1"/>
        </dgm:presLayoutVars>
      </dgm:prSet>
      <dgm:spPr/>
    </dgm:pt>
    <dgm:pt modelId="{19F6B8BF-2EF7-4EA2-B099-80F86F278AA4}" type="pres">
      <dgm:prSet presAssocID="{17ACF613-C5E9-443E-B60C-5B3E7FF2F6DD}" presName="invisiNode" presStyleLbl="node1" presStyleIdx="0" presStyleCnt="4"/>
      <dgm:spPr/>
    </dgm:pt>
    <dgm:pt modelId="{8BE4B9CE-07D1-4888-BE94-9F697D5476DD}" type="pres">
      <dgm:prSet presAssocID="{17ACF613-C5E9-443E-B60C-5B3E7FF2F6DD}" presName="imagNode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65BD9133-272D-41F0-B12F-B49BE3BF242D}" type="pres">
      <dgm:prSet presAssocID="{DCD4E5FA-B5E6-45A6-9A88-8DC6F4C368BA}" presName="sibTrans" presStyleLbl="sibTrans2D1" presStyleIdx="0" presStyleCnt="0"/>
      <dgm:spPr/>
    </dgm:pt>
    <dgm:pt modelId="{14F8DCC1-FC6C-4141-9A22-AE0D650D166A}" type="pres">
      <dgm:prSet presAssocID="{7259CCC6-D730-4D4B-9515-F74E6E6FB640}" presName="compNode" presStyleCnt="0"/>
      <dgm:spPr/>
    </dgm:pt>
    <dgm:pt modelId="{239F1D63-CB6F-45AA-8535-CF092F6C4384}" type="pres">
      <dgm:prSet presAssocID="{7259CCC6-D730-4D4B-9515-F74E6E6FB640}" presName="bkgdShape" presStyleLbl="node1" presStyleIdx="1" presStyleCnt="4"/>
      <dgm:spPr/>
    </dgm:pt>
    <dgm:pt modelId="{077C777D-51C5-4E10-A1FF-35768F6CA7AF}" type="pres">
      <dgm:prSet presAssocID="{7259CCC6-D730-4D4B-9515-F74E6E6FB640}" presName="nodeTx" presStyleLbl="node1" presStyleIdx="1" presStyleCnt="4">
        <dgm:presLayoutVars>
          <dgm:bulletEnabled val="1"/>
        </dgm:presLayoutVars>
      </dgm:prSet>
      <dgm:spPr/>
    </dgm:pt>
    <dgm:pt modelId="{4BD2F2AF-C6F7-45EF-A798-AF121BE9F060}" type="pres">
      <dgm:prSet presAssocID="{7259CCC6-D730-4D4B-9515-F74E6E6FB640}" presName="invisiNode" presStyleLbl="node1" presStyleIdx="1" presStyleCnt="4"/>
      <dgm:spPr/>
    </dgm:pt>
    <dgm:pt modelId="{520FBC84-8CD7-433C-8D8E-7C99A8AE990C}" type="pres">
      <dgm:prSet presAssocID="{7259CCC6-D730-4D4B-9515-F74E6E6FB640}" presName="imagNode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</dgm:spPr>
    </dgm:pt>
    <dgm:pt modelId="{FBCAA791-8C7A-4F44-A007-74C520FEA1F9}" type="pres">
      <dgm:prSet presAssocID="{11532ABF-E593-436F-AA89-A63A39A8D194}" presName="sibTrans" presStyleLbl="sibTrans2D1" presStyleIdx="0" presStyleCnt="0"/>
      <dgm:spPr/>
    </dgm:pt>
    <dgm:pt modelId="{F064BCAF-074C-4BB2-86FA-9D96BF2632D8}" type="pres">
      <dgm:prSet presAssocID="{6DBC26BD-9281-4FE5-8E5B-881D47711F27}" presName="compNode" presStyleCnt="0"/>
      <dgm:spPr/>
    </dgm:pt>
    <dgm:pt modelId="{ABDF487B-D856-4CB5-B58D-18C6BD57E66E}" type="pres">
      <dgm:prSet presAssocID="{6DBC26BD-9281-4FE5-8E5B-881D47711F27}" presName="bkgdShape" presStyleLbl="node1" presStyleIdx="2" presStyleCnt="4"/>
      <dgm:spPr/>
    </dgm:pt>
    <dgm:pt modelId="{0A0714CF-A5FD-455B-9973-41A63B09C247}" type="pres">
      <dgm:prSet presAssocID="{6DBC26BD-9281-4FE5-8E5B-881D47711F27}" presName="nodeTx" presStyleLbl="node1" presStyleIdx="2" presStyleCnt="4">
        <dgm:presLayoutVars>
          <dgm:bulletEnabled val="1"/>
        </dgm:presLayoutVars>
      </dgm:prSet>
      <dgm:spPr/>
    </dgm:pt>
    <dgm:pt modelId="{D3F069DE-9AA7-41EE-8C02-BCBB94B7442D}" type="pres">
      <dgm:prSet presAssocID="{6DBC26BD-9281-4FE5-8E5B-881D47711F27}" presName="invisiNode" presStyleLbl="node1" presStyleIdx="2" presStyleCnt="4"/>
      <dgm:spPr/>
    </dgm:pt>
    <dgm:pt modelId="{C0AFEB6F-A8C2-44AC-9F47-6FB333010140}" type="pres">
      <dgm:prSet presAssocID="{6DBC26BD-9281-4FE5-8E5B-881D47711F27}" presName="imagNode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</dgm:spPr>
    </dgm:pt>
    <dgm:pt modelId="{757F89B0-123B-451F-B9D6-913C1DBC4157}" type="pres">
      <dgm:prSet presAssocID="{4AC8FDE0-4BF2-4006-8685-3D35917E35CE}" presName="sibTrans" presStyleLbl="sibTrans2D1" presStyleIdx="0" presStyleCnt="0"/>
      <dgm:spPr/>
    </dgm:pt>
    <dgm:pt modelId="{7BD2DEAA-CE40-45EA-8A26-E037C5B43105}" type="pres">
      <dgm:prSet presAssocID="{4E0F0381-4617-4116-BCF5-DBDF784FB68E}" presName="compNode" presStyleCnt="0"/>
      <dgm:spPr/>
    </dgm:pt>
    <dgm:pt modelId="{123DEE74-92B7-4EE8-95D1-0B0A0E45AD96}" type="pres">
      <dgm:prSet presAssocID="{4E0F0381-4617-4116-BCF5-DBDF784FB68E}" presName="bkgdShape" presStyleLbl="node1" presStyleIdx="3" presStyleCnt="4"/>
      <dgm:spPr/>
    </dgm:pt>
    <dgm:pt modelId="{C3E49254-C6A9-4CBC-A72E-5B3A63D1B1EE}" type="pres">
      <dgm:prSet presAssocID="{4E0F0381-4617-4116-BCF5-DBDF784FB68E}" presName="nodeTx" presStyleLbl="node1" presStyleIdx="3" presStyleCnt="4">
        <dgm:presLayoutVars>
          <dgm:bulletEnabled val="1"/>
        </dgm:presLayoutVars>
      </dgm:prSet>
      <dgm:spPr/>
    </dgm:pt>
    <dgm:pt modelId="{0FF9BAE5-10DB-4427-8139-1E3B01983219}" type="pres">
      <dgm:prSet presAssocID="{4E0F0381-4617-4116-BCF5-DBDF784FB68E}" presName="invisiNode" presStyleLbl="node1" presStyleIdx="3" presStyleCnt="4"/>
      <dgm:spPr/>
    </dgm:pt>
    <dgm:pt modelId="{21951F57-82F3-4BCF-BDA8-BF7CAE9C0D0E}" type="pres">
      <dgm:prSet presAssocID="{4E0F0381-4617-4116-BCF5-DBDF784FB68E}" presName="imagNode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</dgm:spPr>
    </dgm:pt>
  </dgm:ptLst>
  <dgm:cxnLst>
    <dgm:cxn modelId="{4F80BE3D-5737-4F49-926D-C9ABFA071AD6}" srcId="{3DBCFE9E-2F18-423F-99FF-504D75222EC8}" destId="{6DBC26BD-9281-4FE5-8E5B-881D47711F27}" srcOrd="2" destOrd="0" parTransId="{4D7D83E5-C47E-41D2-BB46-BC658F28DD20}" sibTransId="{4AC8FDE0-4BF2-4006-8685-3D35917E35CE}"/>
    <dgm:cxn modelId="{FFF71C3E-1F74-4F0D-8467-749C525EFBDD}" type="presOf" srcId="{4E0F0381-4617-4116-BCF5-DBDF784FB68E}" destId="{123DEE74-92B7-4EE8-95D1-0B0A0E45AD96}" srcOrd="0" destOrd="0" presId="urn:microsoft.com/office/officeart/2005/8/layout/hList7"/>
    <dgm:cxn modelId="{7520E344-FE8D-422D-AE53-89C69DA6FCE1}" srcId="{3DBCFE9E-2F18-423F-99FF-504D75222EC8}" destId="{7259CCC6-D730-4D4B-9515-F74E6E6FB640}" srcOrd="1" destOrd="0" parTransId="{53EE46F6-98DE-4129-97BA-34FC25D5C8A7}" sibTransId="{11532ABF-E593-436F-AA89-A63A39A8D194}"/>
    <dgm:cxn modelId="{F6803E48-C697-4B5B-B1A5-17F1C11F47DB}" type="presOf" srcId="{6DBC26BD-9281-4FE5-8E5B-881D47711F27}" destId="{ABDF487B-D856-4CB5-B58D-18C6BD57E66E}" srcOrd="0" destOrd="0" presId="urn:microsoft.com/office/officeart/2005/8/layout/hList7"/>
    <dgm:cxn modelId="{39368169-96C9-4DD0-A3F9-241208C6E934}" type="presOf" srcId="{DCD4E5FA-B5E6-45A6-9A88-8DC6F4C368BA}" destId="{65BD9133-272D-41F0-B12F-B49BE3BF242D}" srcOrd="0" destOrd="0" presId="urn:microsoft.com/office/officeart/2005/8/layout/hList7"/>
    <dgm:cxn modelId="{1EE01D72-B501-4CF9-8534-33CB087BF07D}" type="presOf" srcId="{4E0F0381-4617-4116-BCF5-DBDF784FB68E}" destId="{C3E49254-C6A9-4CBC-A72E-5B3A63D1B1EE}" srcOrd="1" destOrd="0" presId="urn:microsoft.com/office/officeart/2005/8/layout/hList7"/>
    <dgm:cxn modelId="{5282CB8B-6F86-4663-BA14-8A9A37655C82}" srcId="{3DBCFE9E-2F18-423F-99FF-504D75222EC8}" destId="{17ACF613-C5E9-443E-B60C-5B3E7FF2F6DD}" srcOrd="0" destOrd="0" parTransId="{38676E67-D60A-48D7-8608-77D9A8AD6A41}" sibTransId="{DCD4E5FA-B5E6-45A6-9A88-8DC6F4C368BA}"/>
    <dgm:cxn modelId="{9B82388D-B54D-4056-AAA9-5C96D96EDDFA}" type="presOf" srcId="{3DBCFE9E-2F18-423F-99FF-504D75222EC8}" destId="{C9FA1355-8092-464A-8A29-9DE12EBE6C37}" srcOrd="0" destOrd="0" presId="urn:microsoft.com/office/officeart/2005/8/layout/hList7"/>
    <dgm:cxn modelId="{C5F1B192-2774-43EB-856C-A8A306633B99}" type="presOf" srcId="{7259CCC6-D730-4D4B-9515-F74E6E6FB640}" destId="{239F1D63-CB6F-45AA-8535-CF092F6C4384}" srcOrd="0" destOrd="0" presId="urn:microsoft.com/office/officeart/2005/8/layout/hList7"/>
    <dgm:cxn modelId="{452EE49E-2AD1-464E-8FE7-3D0E6DD23AB4}" type="presOf" srcId="{6DBC26BD-9281-4FE5-8E5B-881D47711F27}" destId="{0A0714CF-A5FD-455B-9973-41A63B09C247}" srcOrd="1" destOrd="0" presId="urn:microsoft.com/office/officeart/2005/8/layout/hList7"/>
    <dgm:cxn modelId="{F2C208BA-D4B5-40EE-BBDD-8583CF3D0F16}" type="presOf" srcId="{7259CCC6-D730-4D4B-9515-F74E6E6FB640}" destId="{077C777D-51C5-4E10-A1FF-35768F6CA7AF}" srcOrd="1" destOrd="0" presId="urn:microsoft.com/office/officeart/2005/8/layout/hList7"/>
    <dgm:cxn modelId="{5BB6E8BD-82E1-4428-BAB5-8E6A2F47742A}" srcId="{3DBCFE9E-2F18-423F-99FF-504D75222EC8}" destId="{4E0F0381-4617-4116-BCF5-DBDF784FB68E}" srcOrd="3" destOrd="0" parTransId="{879D5760-889B-4C84-80AE-91A6C59BFD27}" sibTransId="{F4AD6F02-A652-44B1-ACBF-7B05B5D0A5C3}"/>
    <dgm:cxn modelId="{CD0CD1D7-7F20-48A2-8C97-77880C3721B6}" type="presOf" srcId="{17ACF613-C5E9-443E-B60C-5B3E7FF2F6DD}" destId="{3AD78F9F-84FE-4C9C-ACA8-D2EA4E3FB1CD}" srcOrd="1" destOrd="0" presId="urn:microsoft.com/office/officeart/2005/8/layout/hList7"/>
    <dgm:cxn modelId="{89A0FEDD-60A5-450C-9E57-4763D65E3FCF}" type="presOf" srcId="{17ACF613-C5E9-443E-B60C-5B3E7FF2F6DD}" destId="{E2F24775-7B4F-4318-8592-12FC259DA4B9}" srcOrd="0" destOrd="0" presId="urn:microsoft.com/office/officeart/2005/8/layout/hList7"/>
    <dgm:cxn modelId="{8D9F63DE-A935-4BAD-8BB6-9A9E0D026408}" type="presOf" srcId="{4AC8FDE0-4BF2-4006-8685-3D35917E35CE}" destId="{757F89B0-123B-451F-B9D6-913C1DBC4157}" srcOrd="0" destOrd="0" presId="urn:microsoft.com/office/officeart/2005/8/layout/hList7"/>
    <dgm:cxn modelId="{333A3DFA-B224-47E5-B9F1-9AAE33ABB531}" type="presOf" srcId="{11532ABF-E593-436F-AA89-A63A39A8D194}" destId="{FBCAA791-8C7A-4F44-A007-74C520FEA1F9}" srcOrd="0" destOrd="0" presId="urn:microsoft.com/office/officeart/2005/8/layout/hList7"/>
    <dgm:cxn modelId="{317ABBE7-38A9-4EF7-8B89-4286B46F6F31}" type="presParOf" srcId="{C9FA1355-8092-464A-8A29-9DE12EBE6C37}" destId="{0C0B1D04-7789-44E5-B91F-7FB347A655D6}" srcOrd="0" destOrd="0" presId="urn:microsoft.com/office/officeart/2005/8/layout/hList7"/>
    <dgm:cxn modelId="{0B0113C2-749B-45B0-873D-75CEF677B94A}" type="presParOf" srcId="{C9FA1355-8092-464A-8A29-9DE12EBE6C37}" destId="{B77BD92A-B19F-48A9-8B28-2B98506C4DA7}" srcOrd="1" destOrd="0" presId="urn:microsoft.com/office/officeart/2005/8/layout/hList7"/>
    <dgm:cxn modelId="{71F48BD7-326A-4DB2-A6A8-338E922B4332}" type="presParOf" srcId="{B77BD92A-B19F-48A9-8B28-2B98506C4DA7}" destId="{AE42A527-7D13-45B2-8D45-D157DF437292}" srcOrd="0" destOrd="0" presId="urn:microsoft.com/office/officeart/2005/8/layout/hList7"/>
    <dgm:cxn modelId="{F211AB9A-7D42-4182-8083-F8D3C45250D9}" type="presParOf" srcId="{AE42A527-7D13-45B2-8D45-D157DF437292}" destId="{E2F24775-7B4F-4318-8592-12FC259DA4B9}" srcOrd="0" destOrd="0" presId="urn:microsoft.com/office/officeart/2005/8/layout/hList7"/>
    <dgm:cxn modelId="{92E9BAD7-C90E-4D88-8342-D33D568C2D60}" type="presParOf" srcId="{AE42A527-7D13-45B2-8D45-D157DF437292}" destId="{3AD78F9F-84FE-4C9C-ACA8-D2EA4E3FB1CD}" srcOrd="1" destOrd="0" presId="urn:microsoft.com/office/officeart/2005/8/layout/hList7"/>
    <dgm:cxn modelId="{71E4B300-EDD6-49E0-BA0D-3353823A81BB}" type="presParOf" srcId="{AE42A527-7D13-45B2-8D45-D157DF437292}" destId="{19F6B8BF-2EF7-4EA2-B099-80F86F278AA4}" srcOrd="2" destOrd="0" presId="urn:microsoft.com/office/officeart/2005/8/layout/hList7"/>
    <dgm:cxn modelId="{6F69EAF5-1951-4E52-9985-D6A828637EA8}" type="presParOf" srcId="{AE42A527-7D13-45B2-8D45-D157DF437292}" destId="{8BE4B9CE-07D1-4888-BE94-9F697D5476DD}" srcOrd="3" destOrd="0" presId="urn:microsoft.com/office/officeart/2005/8/layout/hList7"/>
    <dgm:cxn modelId="{3C25385B-DE28-486B-B311-10941F0E46E2}" type="presParOf" srcId="{B77BD92A-B19F-48A9-8B28-2B98506C4DA7}" destId="{65BD9133-272D-41F0-B12F-B49BE3BF242D}" srcOrd="1" destOrd="0" presId="urn:microsoft.com/office/officeart/2005/8/layout/hList7"/>
    <dgm:cxn modelId="{5EB41BBC-1026-4AC9-8AF9-0436B5021CD1}" type="presParOf" srcId="{B77BD92A-B19F-48A9-8B28-2B98506C4DA7}" destId="{14F8DCC1-FC6C-4141-9A22-AE0D650D166A}" srcOrd="2" destOrd="0" presId="urn:microsoft.com/office/officeart/2005/8/layout/hList7"/>
    <dgm:cxn modelId="{3FEE11E0-5B92-4CC2-9D15-DC99C711CBAF}" type="presParOf" srcId="{14F8DCC1-FC6C-4141-9A22-AE0D650D166A}" destId="{239F1D63-CB6F-45AA-8535-CF092F6C4384}" srcOrd="0" destOrd="0" presId="urn:microsoft.com/office/officeart/2005/8/layout/hList7"/>
    <dgm:cxn modelId="{69FFAC06-D2BA-4E2E-9D35-904AB186B9D0}" type="presParOf" srcId="{14F8DCC1-FC6C-4141-9A22-AE0D650D166A}" destId="{077C777D-51C5-4E10-A1FF-35768F6CA7AF}" srcOrd="1" destOrd="0" presId="urn:microsoft.com/office/officeart/2005/8/layout/hList7"/>
    <dgm:cxn modelId="{9E2F5970-3E66-42AF-879D-C54628B996D0}" type="presParOf" srcId="{14F8DCC1-FC6C-4141-9A22-AE0D650D166A}" destId="{4BD2F2AF-C6F7-45EF-A798-AF121BE9F060}" srcOrd="2" destOrd="0" presId="urn:microsoft.com/office/officeart/2005/8/layout/hList7"/>
    <dgm:cxn modelId="{F57ADCF4-9D46-487D-9E43-D9A4F0FF4E8B}" type="presParOf" srcId="{14F8DCC1-FC6C-4141-9A22-AE0D650D166A}" destId="{520FBC84-8CD7-433C-8D8E-7C99A8AE990C}" srcOrd="3" destOrd="0" presId="urn:microsoft.com/office/officeart/2005/8/layout/hList7"/>
    <dgm:cxn modelId="{4B5B9E87-1F69-4BCE-83CB-4E2BB32B6B49}" type="presParOf" srcId="{B77BD92A-B19F-48A9-8B28-2B98506C4DA7}" destId="{FBCAA791-8C7A-4F44-A007-74C520FEA1F9}" srcOrd="3" destOrd="0" presId="urn:microsoft.com/office/officeart/2005/8/layout/hList7"/>
    <dgm:cxn modelId="{5FF156C2-445F-4904-A91A-171517BADCEB}" type="presParOf" srcId="{B77BD92A-B19F-48A9-8B28-2B98506C4DA7}" destId="{F064BCAF-074C-4BB2-86FA-9D96BF2632D8}" srcOrd="4" destOrd="0" presId="urn:microsoft.com/office/officeart/2005/8/layout/hList7"/>
    <dgm:cxn modelId="{7BDB5936-DA50-46AD-8908-3E5E45A9A28E}" type="presParOf" srcId="{F064BCAF-074C-4BB2-86FA-9D96BF2632D8}" destId="{ABDF487B-D856-4CB5-B58D-18C6BD57E66E}" srcOrd="0" destOrd="0" presId="urn:microsoft.com/office/officeart/2005/8/layout/hList7"/>
    <dgm:cxn modelId="{2F6D60D0-2367-461F-A748-29ABE2EE4BAB}" type="presParOf" srcId="{F064BCAF-074C-4BB2-86FA-9D96BF2632D8}" destId="{0A0714CF-A5FD-455B-9973-41A63B09C247}" srcOrd="1" destOrd="0" presId="urn:microsoft.com/office/officeart/2005/8/layout/hList7"/>
    <dgm:cxn modelId="{C80C7886-9CA2-4BCF-9DA4-7F40EE5B67BA}" type="presParOf" srcId="{F064BCAF-074C-4BB2-86FA-9D96BF2632D8}" destId="{D3F069DE-9AA7-41EE-8C02-BCBB94B7442D}" srcOrd="2" destOrd="0" presId="urn:microsoft.com/office/officeart/2005/8/layout/hList7"/>
    <dgm:cxn modelId="{46F972A0-C39F-42FA-AA32-E43F0F54FD20}" type="presParOf" srcId="{F064BCAF-074C-4BB2-86FA-9D96BF2632D8}" destId="{C0AFEB6F-A8C2-44AC-9F47-6FB333010140}" srcOrd="3" destOrd="0" presId="urn:microsoft.com/office/officeart/2005/8/layout/hList7"/>
    <dgm:cxn modelId="{7866CF53-870B-46FB-9E7A-95CFC74CA851}" type="presParOf" srcId="{B77BD92A-B19F-48A9-8B28-2B98506C4DA7}" destId="{757F89B0-123B-451F-B9D6-913C1DBC4157}" srcOrd="5" destOrd="0" presId="urn:microsoft.com/office/officeart/2005/8/layout/hList7"/>
    <dgm:cxn modelId="{58110BD5-2F41-41C0-BB14-3605EA7C5FF0}" type="presParOf" srcId="{B77BD92A-B19F-48A9-8B28-2B98506C4DA7}" destId="{7BD2DEAA-CE40-45EA-8A26-E037C5B43105}" srcOrd="6" destOrd="0" presId="urn:microsoft.com/office/officeart/2005/8/layout/hList7"/>
    <dgm:cxn modelId="{4BF66E80-F736-4189-95BA-0A047ED27C8C}" type="presParOf" srcId="{7BD2DEAA-CE40-45EA-8A26-E037C5B43105}" destId="{123DEE74-92B7-4EE8-95D1-0B0A0E45AD96}" srcOrd="0" destOrd="0" presId="urn:microsoft.com/office/officeart/2005/8/layout/hList7"/>
    <dgm:cxn modelId="{7E4FE57F-8FFE-42FC-ACFD-3B1B54841425}" type="presParOf" srcId="{7BD2DEAA-CE40-45EA-8A26-E037C5B43105}" destId="{C3E49254-C6A9-4CBC-A72E-5B3A63D1B1EE}" srcOrd="1" destOrd="0" presId="urn:microsoft.com/office/officeart/2005/8/layout/hList7"/>
    <dgm:cxn modelId="{7DCFD23B-FDD9-4B64-B363-CABC064797CD}" type="presParOf" srcId="{7BD2DEAA-CE40-45EA-8A26-E037C5B43105}" destId="{0FF9BAE5-10DB-4427-8139-1E3B01983219}" srcOrd="2" destOrd="0" presId="urn:microsoft.com/office/officeart/2005/8/layout/hList7"/>
    <dgm:cxn modelId="{29D0EE3C-5251-4FE8-8BAD-4FD060C75A29}" type="presParOf" srcId="{7BD2DEAA-CE40-45EA-8A26-E037C5B43105}" destId="{21951F57-82F3-4BCF-BDA8-BF7CAE9C0D0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24775-7B4F-4318-8592-12FC259DA4B9}">
      <dsp:nvSpPr>
        <dsp:cNvPr id="0" name=""/>
        <dsp:cNvSpPr/>
      </dsp:nvSpPr>
      <dsp:spPr>
        <a:xfrm>
          <a:off x="2451" y="0"/>
          <a:ext cx="2569852" cy="3474508"/>
        </a:xfrm>
        <a:prstGeom prst="roundRect">
          <a:avLst>
            <a:gd name="adj" fmla="val 10000"/>
          </a:avLst>
        </a:prstGeom>
        <a:solidFill>
          <a:srgbClr val="003A5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  <a:endParaRPr lang="hi-IN" sz="2400" kern="1200" dirty="0">
            <a:latin typeface="Arial" panose="020B0604020202020204" pitchFamily="34" charset="0"/>
          </a:endParaRPr>
        </a:p>
      </dsp:txBody>
      <dsp:txXfrm>
        <a:off x="2451" y="1389803"/>
        <a:ext cx="2569852" cy="1389803"/>
      </dsp:txXfrm>
    </dsp:sp>
    <dsp:sp modelId="{8BE4B9CE-07D1-4888-BE94-9F697D5476DD}">
      <dsp:nvSpPr>
        <dsp:cNvPr id="0" name=""/>
        <dsp:cNvSpPr/>
      </dsp:nvSpPr>
      <dsp:spPr>
        <a:xfrm>
          <a:off x="708872" y="208470"/>
          <a:ext cx="1157011" cy="115701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F1D63-CB6F-45AA-8535-CF092F6C4384}">
      <dsp:nvSpPr>
        <dsp:cNvPr id="0" name=""/>
        <dsp:cNvSpPr/>
      </dsp:nvSpPr>
      <dsp:spPr>
        <a:xfrm>
          <a:off x="2649399" y="0"/>
          <a:ext cx="2569852" cy="3474508"/>
        </a:xfrm>
        <a:prstGeom prst="roundRect">
          <a:avLst>
            <a:gd name="adj" fmla="val 10000"/>
          </a:avLst>
        </a:prstGeom>
        <a:solidFill>
          <a:srgbClr val="003A5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Feature Engineering</a:t>
          </a:r>
          <a:endParaRPr lang="hi-IN" sz="2400" kern="1200" dirty="0">
            <a:latin typeface="Arial" panose="020B0604020202020204" pitchFamily="34" charset="0"/>
          </a:endParaRPr>
        </a:p>
      </dsp:txBody>
      <dsp:txXfrm>
        <a:off x="2649399" y="1389803"/>
        <a:ext cx="2569852" cy="1389803"/>
      </dsp:txXfrm>
    </dsp:sp>
    <dsp:sp modelId="{520FBC84-8CD7-433C-8D8E-7C99A8AE990C}">
      <dsp:nvSpPr>
        <dsp:cNvPr id="0" name=""/>
        <dsp:cNvSpPr/>
      </dsp:nvSpPr>
      <dsp:spPr>
        <a:xfrm>
          <a:off x="3355820" y="208470"/>
          <a:ext cx="1157011" cy="1157011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F487B-D856-4CB5-B58D-18C6BD57E66E}">
      <dsp:nvSpPr>
        <dsp:cNvPr id="0" name=""/>
        <dsp:cNvSpPr/>
      </dsp:nvSpPr>
      <dsp:spPr>
        <a:xfrm>
          <a:off x="5296347" y="0"/>
          <a:ext cx="2569852" cy="3474508"/>
        </a:xfrm>
        <a:prstGeom prst="roundRect">
          <a:avLst>
            <a:gd name="adj" fmla="val 10000"/>
          </a:avLst>
        </a:prstGeom>
        <a:solidFill>
          <a:srgbClr val="003A5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hi-IN" sz="2400" kern="1200" dirty="0">
            <a:latin typeface="Arial" panose="020B0604020202020204" pitchFamily="34" charset="0"/>
          </a:endParaRPr>
        </a:p>
      </dsp:txBody>
      <dsp:txXfrm>
        <a:off x="5296347" y="1389803"/>
        <a:ext cx="2569852" cy="1389803"/>
      </dsp:txXfrm>
    </dsp:sp>
    <dsp:sp modelId="{C0AFEB6F-A8C2-44AC-9F47-6FB333010140}">
      <dsp:nvSpPr>
        <dsp:cNvPr id="0" name=""/>
        <dsp:cNvSpPr/>
      </dsp:nvSpPr>
      <dsp:spPr>
        <a:xfrm>
          <a:off x="6002768" y="208470"/>
          <a:ext cx="1157011" cy="1157011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DEE74-92B7-4EE8-95D1-0B0A0E45AD96}">
      <dsp:nvSpPr>
        <dsp:cNvPr id="0" name=""/>
        <dsp:cNvSpPr/>
      </dsp:nvSpPr>
      <dsp:spPr>
        <a:xfrm>
          <a:off x="7943295" y="0"/>
          <a:ext cx="2569852" cy="3474508"/>
        </a:xfrm>
        <a:prstGeom prst="roundRect">
          <a:avLst>
            <a:gd name="adj" fmla="val 10000"/>
          </a:avLst>
        </a:prstGeom>
        <a:solidFill>
          <a:srgbClr val="003A5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Modeling</a:t>
          </a:r>
          <a:endParaRPr lang="hi-IN" sz="2400" kern="1200" dirty="0">
            <a:latin typeface="Arial" panose="020B0604020202020204" pitchFamily="34" charset="0"/>
          </a:endParaRPr>
        </a:p>
      </dsp:txBody>
      <dsp:txXfrm>
        <a:off x="7943295" y="1389803"/>
        <a:ext cx="2569852" cy="1389803"/>
      </dsp:txXfrm>
    </dsp:sp>
    <dsp:sp modelId="{21951F57-82F3-4BCF-BDA8-BF7CAE9C0D0E}">
      <dsp:nvSpPr>
        <dsp:cNvPr id="0" name=""/>
        <dsp:cNvSpPr/>
      </dsp:nvSpPr>
      <dsp:spPr>
        <a:xfrm>
          <a:off x="8649716" y="208470"/>
          <a:ext cx="1157011" cy="1157011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B1D04-7789-44E5-B91F-7FB347A655D6}">
      <dsp:nvSpPr>
        <dsp:cNvPr id="0" name=""/>
        <dsp:cNvSpPr/>
      </dsp:nvSpPr>
      <dsp:spPr>
        <a:xfrm>
          <a:off x="420623" y="2779606"/>
          <a:ext cx="9674352" cy="521176"/>
        </a:xfrm>
        <a:prstGeom prst="leftRightArrow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sp.humboldt.edu/olm/Courses/GSP_216/lessons/composites.html" TargetMode="External"/><Relationship Id="rId2" Type="http://schemas.openxmlformats.org/officeDocument/2006/relationships/hyperlink" Target="https://gisgeography.com/sentinel-2-bands-combin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stom-scripts.sentinel-hub.com/custom-scripts/sentinel-2/bands/" TargetMode="External"/><Relationship Id="rId5" Type="http://schemas.openxmlformats.org/officeDocument/2006/relationships/hyperlink" Target="https://isprs-archives.copernicus.org/articles/XLII-5/683/2018/isprs-archives-XLII-5-683-2018.pdf" TargetMode="External"/><Relationship Id="rId4" Type="http://schemas.openxmlformats.org/officeDocument/2006/relationships/hyperlink" Target="https://www.researchgate.net/figure/Spectral-indices-adopted-equations-with-Sentinel-2-Multispectral-Instrument-MSI-bands_tbl3_34201045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A618-B700-AA2A-D243-42B9D2C0D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790" y="2868161"/>
            <a:ext cx="8640419" cy="1121677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ENHANCE SUSTAINABLE AGRICULTURE IN SOUTH AFRICA</a:t>
            </a:r>
            <a:endParaRPr lang="hi-IN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43BFF-BC48-C848-58F9-CB406E3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6309" y="5105400"/>
            <a:ext cx="5039140" cy="1401417"/>
          </a:xfrm>
        </p:spPr>
        <p:txBody>
          <a:bodyPr/>
          <a:lstStyle/>
          <a:p>
            <a:r>
              <a:rPr lang="en-US" sz="2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By Manojkumar Yerraguntla</a:t>
            </a:r>
          </a:p>
          <a:p>
            <a:r>
              <a:rPr lang="en-US" sz="2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Mentored by: Prof. Michael Mann</a:t>
            </a:r>
          </a:p>
          <a:p>
            <a:r>
              <a:rPr lang="en-US" sz="2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Guided by: Prof. Abdi Awl</a:t>
            </a:r>
          </a:p>
          <a:p>
            <a:endParaRPr lang="hi-IN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571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1C7BF6-B636-65A6-0B0B-8039C925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28082"/>
            <a:ext cx="10483326" cy="97507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Exploratory Data Analysis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07EB47-29AC-827F-293E-D4F48A97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1063105"/>
            <a:ext cx="11966714" cy="47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CD6289B-76D9-19AB-F06A-847104D83D7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112137" y="1575140"/>
            <a:ext cx="5259180" cy="33378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1C7BF6-B636-65A6-0B0B-8039C925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Exploratory Data Analysis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ADE6E-D10B-50BB-54EE-0CC02FE44AAB}"/>
              </a:ext>
            </a:extLst>
          </p:cNvPr>
          <p:cNvSpPr txBox="1"/>
          <p:nvPr/>
        </p:nvSpPr>
        <p:spPr>
          <a:xfrm>
            <a:off x="854337" y="493463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 bands except B6 have more non-symmetrical looking than symmetrical looking.</a:t>
            </a:r>
            <a:endParaRPr lang="hi-IN" sz="2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27833-054B-EDA7-ABE4-DD7DDD95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5675"/>
            <a:ext cx="5142258" cy="32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1C7BF6-B636-65A6-0B0B-8039C925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Exploratory Data Analysis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019E8-9D36-087E-42E9-6EF831167BBB}"/>
              </a:ext>
            </a:extLst>
          </p:cNvPr>
          <p:cNvSpPr txBox="1"/>
          <p:nvPr/>
        </p:nvSpPr>
        <p:spPr>
          <a:xfrm>
            <a:off x="673467" y="4897857"/>
            <a:ext cx="11337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most grown crop in both locations is Lucerne and the least grown crop is Small grain grazing.</a:t>
            </a:r>
            <a:endParaRPr lang="hi-IN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7554E-211D-A30D-6536-48578B5F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990"/>
            <a:ext cx="5075997" cy="3283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1E27AA-B3AE-2B9D-E3A9-E1B34139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30" y="1825625"/>
            <a:ext cx="5184474" cy="29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9CB59B-93E4-0466-6ED0-7DB8555299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9728" y="1203152"/>
            <a:ext cx="10515600" cy="8774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 Imbalance: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Performed Under Sampling Technique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Feature Scaling: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Standard Scaler</a:t>
            </a:r>
            <a:endParaRPr lang="hi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C9BB2-BBAE-2E85-82F0-DE70E348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2" y="228082"/>
            <a:ext cx="10483326" cy="97507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Handling Data Imbalance:</a:t>
            </a:r>
            <a:endParaRPr lang="hi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BBEB44-3C07-C53B-2BB5-F6254119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2178222"/>
            <a:ext cx="4837043" cy="3474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ED15E-C06F-44ED-6494-640BADF8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98" y="2178222"/>
            <a:ext cx="5457408" cy="34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DF28C0-1FAD-4376-008C-DB8D1DC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409781"/>
            <a:ext cx="10483326" cy="975070"/>
          </a:xfrm>
        </p:spPr>
        <p:txBody>
          <a:bodyPr/>
          <a:lstStyle/>
          <a:p>
            <a:r>
              <a:rPr lang="en-IN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Modeling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D26C05-2BF4-50AB-DA91-A9D33D18DA58}"/>
              </a:ext>
            </a:extLst>
          </p:cNvPr>
          <p:cNvSpPr/>
          <p:nvPr/>
        </p:nvSpPr>
        <p:spPr>
          <a:xfrm>
            <a:off x="993912" y="1924349"/>
            <a:ext cx="2994992" cy="1004381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i-I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451FFA-80D0-42FD-411F-3D1AE19957C6}"/>
              </a:ext>
            </a:extLst>
          </p:cNvPr>
          <p:cNvSpPr/>
          <p:nvPr/>
        </p:nvSpPr>
        <p:spPr>
          <a:xfrm>
            <a:off x="4598504" y="1890249"/>
            <a:ext cx="2994992" cy="103526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36324-AA7C-1508-463E-C1C60E753B90}"/>
              </a:ext>
            </a:extLst>
          </p:cNvPr>
          <p:cNvSpPr/>
          <p:nvPr/>
        </p:nvSpPr>
        <p:spPr>
          <a:xfrm>
            <a:off x="8358807" y="1890248"/>
            <a:ext cx="2994992" cy="1035266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68120-E882-047D-32B2-C3EAF565DA70}"/>
              </a:ext>
            </a:extLst>
          </p:cNvPr>
          <p:cNvSpPr txBox="1"/>
          <p:nvPr/>
        </p:nvSpPr>
        <p:spPr>
          <a:xfrm>
            <a:off x="993912" y="2195706"/>
            <a:ext cx="2994992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hi-I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5B7F3-260A-3CCD-2742-B1835434F3F9}"/>
              </a:ext>
            </a:extLst>
          </p:cNvPr>
          <p:cNvSpPr txBox="1"/>
          <p:nvPr/>
        </p:nvSpPr>
        <p:spPr>
          <a:xfrm>
            <a:off x="8358807" y="2182162"/>
            <a:ext cx="2978856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Light GBM</a:t>
            </a:r>
            <a:endParaRPr lang="hi-I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CE0F9ADF-9EBF-30BF-FB9D-EC3A615E03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535" y="3286539"/>
            <a:ext cx="10515600" cy="2398644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Advantages: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Robustness for multicollinearity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Ability to capture complex relationships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Efficient to handle large datasets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Handling </a:t>
            </a:r>
            <a:r>
              <a:rPr lang="en-IN" sz="2400">
                <a:solidFill>
                  <a:schemeClr val="tx2">
                    <a:lumMod val="75000"/>
                  </a:schemeClr>
                </a:solidFill>
              </a:rPr>
              <a:t>Imbalance in 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Dataset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hi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10617-03FD-9858-17AB-A20E42085D4B}"/>
              </a:ext>
            </a:extLst>
          </p:cNvPr>
          <p:cNvSpPr txBox="1"/>
          <p:nvPr/>
        </p:nvSpPr>
        <p:spPr>
          <a:xfrm>
            <a:off x="4614640" y="2177048"/>
            <a:ext cx="2978856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</a:rPr>
              <a:t>XG Boost</a:t>
            </a:r>
            <a:endParaRPr lang="hi-I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EA9898C-79A0-5510-9403-E00EE16BDBE0}"/>
              </a:ext>
            </a:extLst>
          </p:cNvPr>
          <p:cNvSpPr txBox="1">
            <a:spLocks/>
          </p:cNvSpPr>
          <p:nvPr/>
        </p:nvSpPr>
        <p:spPr>
          <a:xfrm>
            <a:off x="1032448" y="1120888"/>
            <a:ext cx="10515600" cy="5507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Implemented three ensemble learning algorithms:</a:t>
            </a:r>
            <a:endParaRPr lang="hi-I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DF28C0-1FAD-4376-008C-DB8D1DC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603275"/>
            <a:ext cx="10483326" cy="97507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yperparameters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D26C05-2BF4-50AB-DA91-A9D33D18DA58}"/>
              </a:ext>
            </a:extLst>
          </p:cNvPr>
          <p:cNvSpPr/>
          <p:nvPr/>
        </p:nvSpPr>
        <p:spPr>
          <a:xfrm>
            <a:off x="993912" y="2280192"/>
            <a:ext cx="2994992" cy="279642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endParaRPr lang="hi-I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451FFA-80D0-42FD-411F-3D1AE19957C6}"/>
              </a:ext>
            </a:extLst>
          </p:cNvPr>
          <p:cNvSpPr/>
          <p:nvPr/>
        </p:nvSpPr>
        <p:spPr>
          <a:xfrm>
            <a:off x="4598504" y="2280192"/>
            <a:ext cx="2994992" cy="279642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colsample_bytree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endParaRPr lang="hi-I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36324-AA7C-1508-463E-C1C60E753B90}"/>
              </a:ext>
            </a:extLst>
          </p:cNvPr>
          <p:cNvSpPr/>
          <p:nvPr/>
        </p:nvSpPr>
        <p:spPr>
          <a:xfrm>
            <a:off x="8203096" y="2280192"/>
            <a:ext cx="2994992" cy="2796423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num_boost_round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reg_lambda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reg_alpha</a:t>
            </a:r>
            <a:endParaRPr lang="hi-I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68120-E882-047D-32B2-C3EAF565DA70}"/>
              </a:ext>
            </a:extLst>
          </p:cNvPr>
          <p:cNvSpPr txBox="1"/>
          <p:nvPr/>
        </p:nvSpPr>
        <p:spPr>
          <a:xfrm>
            <a:off x="993912" y="2759752"/>
            <a:ext cx="2994992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hi-I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4FE55-9EDB-E847-D456-C89C617A38D1}"/>
              </a:ext>
            </a:extLst>
          </p:cNvPr>
          <p:cNvSpPr txBox="1"/>
          <p:nvPr/>
        </p:nvSpPr>
        <p:spPr>
          <a:xfrm>
            <a:off x="4676360" y="2759751"/>
            <a:ext cx="2994992" cy="461665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 Boost</a:t>
            </a:r>
            <a:endParaRPr lang="hi-I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5B7F3-260A-3CCD-2742-B1835434F3F9}"/>
              </a:ext>
            </a:extLst>
          </p:cNvPr>
          <p:cNvSpPr txBox="1"/>
          <p:nvPr/>
        </p:nvSpPr>
        <p:spPr>
          <a:xfrm>
            <a:off x="8203096" y="2759750"/>
            <a:ext cx="2994992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</a:rPr>
              <a:t>Light GBM</a:t>
            </a:r>
            <a:endParaRPr lang="hi-I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CB8454-0BE6-80AB-31CD-0ED9B35EFE9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83445592"/>
              </p:ext>
            </p:extLst>
          </p:nvPr>
        </p:nvGraphicFramePr>
        <p:xfrm>
          <a:off x="838200" y="1825625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377207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40959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148752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00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hi-IN" sz="2400" dirty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hi-IN" sz="2400" dirty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hi-IN" sz="2400" dirty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hi-IN" sz="2400" dirty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5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Random Forest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0.58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0.57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0.55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1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XG Boost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0.58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0.58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0.56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7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Light GBM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0.49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0.47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0.4</a:t>
                      </a:r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hi-IN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394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EAA1247-0671-A9ED-2B68-5FE21E2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Results &amp;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Playfair Display"/>
              </a:rPr>
              <a:t>Conclusion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81431-3EF4-4464-9226-8F5E89AFCCAA}"/>
              </a:ext>
            </a:extLst>
          </p:cNvPr>
          <p:cNvSpPr txBox="1"/>
          <p:nvPr/>
        </p:nvSpPr>
        <p:spPr>
          <a:xfrm>
            <a:off x="838200" y="3654425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is high for both Random Forest and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best-performing model with higher prediction values (Precision: 0.58; Recall: 0.58; F1-Score: 0.56)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i-I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F607E1-EA60-1779-8730-395ABDEEEF2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https://gisgeography.com/sentinel-2-bands-combinations/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https://gsp.humboldt.edu/olm/Courses/GSP_216/lessons/composites.html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https://www.researchgate.net/figure/Spectral-indices-adopted-equations-with-Sentinel-2-Multispectral-Instrument-MSI-bands_tbl3_342010458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https://isprs-archives.copernicus.org/articles/XLII-5/683/2018/isprs-archives-XLII-5-683-2018.pdf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https://custom-scripts.sentinel-hub.com/custom-scripts/sentinel-2/bands/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/>
          </a:p>
          <a:p>
            <a:endParaRPr lang="hi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1C7BF6-B636-65A6-0B0B-8039C925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References: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605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4FB4-AC5C-3705-D5A3-465D9F43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0" y="2846014"/>
            <a:ext cx="5957515" cy="1131625"/>
          </a:xfrm>
        </p:spPr>
        <p:txBody>
          <a:bodyPr/>
          <a:lstStyle/>
          <a:p>
            <a:r>
              <a:rPr lang="en-US" sz="72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THANK YOU</a:t>
            </a:r>
            <a:endParaRPr lang="hi-IN" sz="72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03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5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28216-6433-A164-16C3-BAE85CAE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71777"/>
            <a:ext cx="10894806" cy="9750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Introduction:</a:t>
            </a:r>
            <a:endParaRPr lang="hi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975B4-5209-12E3-4BBC-E2A30459CAF3}"/>
              </a:ext>
            </a:extLst>
          </p:cNvPr>
          <p:cNvSpPr txBox="1">
            <a:spLocks noGrp="1"/>
          </p:cNvSpPr>
          <p:nvPr>
            <p:ph idx="13"/>
          </p:nvPr>
        </p:nvSpPr>
        <p:spPr>
          <a:xfrm>
            <a:off x="870474" y="1402413"/>
            <a:ext cx="1104720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To resolve the significant challenges faced by South Africa in ensuring a stable and sufficient food supply.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28D6931-5CBA-3BFD-C047-D4EEEF17FCA8}"/>
              </a:ext>
            </a:extLst>
          </p:cNvPr>
          <p:cNvSpPr txBox="1">
            <a:spLocks/>
          </p:cNvSpPr>
          <p:nvPr/>
        </p:nvSpPr>
        <p:spPr>
          <a:xfrm>
            <a:off x="426720" y="2340106"/>
            <a:ext cx="10894806" cy="97507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Challenges Faced:</a:t>
            </a:r>
            <a:endParaRPr lang="hi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DCF28A4-ABAA-D3FF-09FD-7B5D75ED732B}"/>
              </a:ext>
            </a:extLst>
          </p:cNvPr>
          <p:cNvSpPr txBox="1">
            <a:spLocks/>
          </p:cNvSpPr>
          <p:nvPr/>
        </p:nvSpPr>
        <p:spPr>
          <a:xfrm>
            <a:off x="870474" y="3315176"/>
            <a:ext cx="10894806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Climate Change Identification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Fluctuating in Food Production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Food Supply Assessment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Import/Export Management</a:t>
            </a:r>
          </a:p>
        </p:txBody>
      </p:sp>
    </p:spTree>
    <p:extLst>
      <p:ext uri="{BB962C8B-B14F-4D97-AF65-F5344CB8AC3E}">
        <p14:creationId xmlns:p14="http://schemas.microsoft.com/office/powerpoint/2010/main" val="85206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28216-6433-A164-16C3-BAE85CAE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044"/>
            <a:ext cx="10823535" cy="97507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Why does it matter?</a:t>
            </a:r>
            <a:endParaRPr lang="hi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975B4-5209-12E3-4BBC-E2A30459CAF3}"/>
              </a:ext>
            </a:extLst>
          </p:cNvPr>
          <p:cNvSpPr txBox="1">
            <a:spLocks noGrp="1"/>
          </p:cNvSpPr>
          <p:nvPr>
            <p:ph idx="13"/>
          </p:nvPr>
        </p:nvSpPr>
        <p:spPr>
          <a:xfrm>
            <a:off x="877651" y="1102417"/>
            <a:ext cx="11040030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Economic Stability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Public Health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Environmental Sustainability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Improving Livelihood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28D6931-5CBA-3BFD-C047-D4EEEF17FCA8}"/>
              </a:ext>
            </a:extLst>
          </p:cNvPr>
          <p:cNvSpPr txBox="1">
            <a:spLocks/>
          </p:cNvSpPr>
          <p:nvPr/>
        </p:nvSpPr>
        <p:spPr>
          <a:xfrm>
            <a:off x="457200" y="2995107"/>
            <a:ext cx="10823535" cy="97507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Objectives:</a:t>
            </a:r>
            <a:endParaRPr lang="hi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DCF28A4-ABAA-D3FF-09FD-7B5D75ED732B}"/>
              </a:ext>
            </a:extLst>
          </p:cNvPr>
          <p:cNvSpPr txBox="1">
            <a:spLocks/>
          </p:cNvSpPr>
          <p:nvPr/>
        </p:nvSpPr>
        <p:spPr>
          <a:xfrm>
            <a:off x="877650" y="3948473"/>
            <a:ext cx="11451509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Implement Data Science techniques for accurate Crop Identification.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Incorporate diverse Training and Testing Areas.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Generalize model adaptable to different agricultural landscapes.</a:t>
            </a:r>
          </a:p>
        </p:txBody>
      </p:sp>
    </p:spTree>
    <p:extLst>
      <p:ext uri="{BB962C8B-B14F-4D97-AF65-F5344CB8AC3E}">
        <p14:creationId xmlns:p14="http://schemas.microsoft.com/office/powerpoint/2010/main" val="195256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BEA79E-BFE8-B25C-AB51-FC739E6C7E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324926"/>
            <a:ext cx="11181522" cy="429399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Satellite imagery from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 2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satellites.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satellite images has been extracted as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Parquet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covers two geographical locations: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34S_19E_258N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34S_19E_259N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 parquet files per location, each from a different spectral band.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bands include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B2, B6, B11, B12, EVI,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HUE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location file contains approximately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 million rows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231 variables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size: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 GB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Playfair Display Medium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11C91-6FB9-FFE7-CEDE-F4BAEB84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74" y="349857"/>
            <a:ext cx="10483326" cy="97507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About the Dataset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64D51-D68A-2933-7AC8-40C9CB934EC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879781" y="3657600"/>
            <a:ext cx="5067300" cy="20878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4C5FFF-7DE7-407F-61D9-551A47E4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9" y="148129"/>
            <a:ext cx="5067300" cy="97507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Literature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 Review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7B098-C775-4364-36DA-FDEF42E2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81" y="271146"/>
            <a:ext cx="5067300" cy="33864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935283-A08A-BDC0-4091-6598E9197AB0}"/>
              </a:ext>
            </a:extLst>
          </p:cNvPr>
          <p:cNvSpPr txBox="1"/>
          <p:nvPr/>
        </p:nvSpPr>
        <p:spPr>
          <a:xfrm>
            <a:off x="384313" y="1123199"/>
            <a:ext cx="60916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chemeClr val="tx2"/>
                </a:solidFill>
                <a:latin typeface="Arial" panose="020B0604020202020204" pitchFamily="34" charset="0"/>
              </a:rPr>
              <a:t>Significance of different bands in Crop Identification: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B2: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Chlorophyll Content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B6: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Moisture levels, Crop water stress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B11: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Crop Phenology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B12: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Vegetation Health, Disease Outbreaks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EVI: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Vegetation Density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Hue: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Crops using different color signatures</a:t>
            </a:r>
          </a:p>
        </p:txBody>
      </p:sp>
    </p:spTree>
    <p:extLst>
      <p:ext uri="{BB962C8B-B14F-4D97-AF65-F5344CB8AC3E}">
        <p14:creationId xmlns:p14="http://schemas.microsoft.com/office/powerpoint/2010/main" val="88250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89E93F-7E69-ED09-E31C-573A8D93278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79239118"/>
              </p:ext>
            </p:extLst>
          </p:nvPr>
        </p:nvGraphicFramePr>
        <p:xfrm>
          <a:off x="838200" y="1825625"/>
          <a:ext cx="10515600" cy="347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B98590C-61F2-BD4A-8E9C-6F504E88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Project Workflow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6253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1C7BF6-B636-65A6-0B0B-8039C925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96" y="228082"/>
            <a:ext cx="10483326" cy="97507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Data Preprocessing:</a:t>
            </a:r>
            <a:endParaRPr lang="hi-IN" dirty="0"/>
          </a:p>
        </p:txBody>
      </p:sp>
      <p:sp>
        <p:nvSpPr>
          <p:cNvPr id="4" name="Google Shape;2122;p124">
            <a:extLst>
              <a:ext uri="{FF2B5EF4-FFF2-40B4-BE49-F238E27FC236}">
                <a16:creationId xmlns:a16="http://schemas.microsoft.com/office/drawing/2014/main" id="{03367A47-986D-03F0-C676-37BD753BB5EB}"/>
              </a:ext>
            </a:extLst>
          </p:cNvPr>
          <p:cNvSpPr/>
          <p:nvPr/>
        </p:nvSpPr>
        <p:spPr>
          <a:xfrm>
            <a:off x="1380328" y="2680050"/>
            <a:ext cx="1129654" cy="1148700"/>
          </a:xfrm>
          <a:prstGeom prst="ellipse">
            <a:avLst/>
          </a:prstGeom>
          <a:solidFill>
            <a:schemeClr val="tx2">
              <a:lumMod val="75000"/>
              <a:alpha val="99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EE3A6-17BF-6386-7449-0C87BA1D56A5}"/>
              </a:ext>
            </a:extLst>
          </p:cNvPr>
          <p:cNvSpPr txBox="1"/>
          <p:nvPr/>
        </p:nvSpPr>
        <p:spPr>
          <a:xfrm>
            <a:off x="4367092" y="2725673"/>
            <a:ext cx="31434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Missing Values</a:t>
            </a:r>
            <a:br>
              <a:rPr lang="en-IN" dirty="0"/>
            </a:b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ts_complexity_cid_ce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variable has no values</a:t>
            </a:r>
            <a:r>
              <a:rPr lang="en-US" dirty="0"/>
              <a:t>.</a:t>
            </a:r>
          </a:p>
        </p:txBody>
      </p:sp>
      <p:sp>
        <p:nvSpPr>
          <p:cNvPr id="7" name="Google Shape;2121;p124">
            <a:extLst>
              <a:ext uri="{FF2B5EF4-FFF2-40B4-BE49-F238E27FC236}">
                <a16:creationId xmlns:a16="http://schemas.microsoft.com/office/drawing/2014/main" id="{C227AEBD-8CCA-86E8-74C7-6C58541EF4AF}"/>
              </a:ext>
            </a:extLst>
          </p:cNvPr>
          <p:cNvSpPr/>
          <p:nvPr/>
        </p:nvSpPr>
        <p:spPr>
          <a:xfrm>
            <a:off x="5259164" y="1416341"/>
            <a:ext cx="1148700" cy="11487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2120;p124">
            <a:extLst>
              <a:ext uri="{FF2B5EF4-FFF2-40B4-BE49-F238E27FC236}">
                <a16:creationId xmlns:a16="http://schemas.microsoft.com/office/drawing/2014/main" id="{6DEED385-CD52-2F66-763E-B556C4F7EDDB}"/>
              </a:ext>
            </a:extLst>
          </p:cNvPr>
          <p:cNvSpPr/>
          <p:nvPr/>
        </p:nvSpPr>
        <p:spPr>
          <a:xfrm>
            <a:off x="9650771" y="2708246"/>
            <a:ext cx="1148700" cy="11487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2259;p149">
            <a:extLst>
              <a:ext uri="{FF2B5EF4-FFF2-40B4-BE49-F238E27FC236}">
                <a16:creationId xmlns:a16="http://schemas.microsoft.com/office/drawing/2014/main" id="{CAF673AC-11E6-9AB5-8740-A1012B8A1CDC}"/>
              </a:ext>
            </a:extLst>
          </p:cNvPr>
          <p:cNvSpPr/>
          <p:nvPr/>
        </p:nvSpPr>
        <p:spPr>
          <a:xfrm>
            <a:off x="5503985" y="1671013"/>
            <a:ext cx="659059" cy="609487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0" name="Google Shape;15164;p153">
            <a:extLst>
              <a:ext uri="{FF2B5EF4-FFF2-40B4-BE49-F238E27FC236}">
                <a16:creationId xmlns:a16="http://schemas.microsoft.com/office/drawing/2014/main" id="{BED77707-6A82-706F-2622-74E8B9C4865D}"/>
              </a:ext>
            </a:extLst>
          </p:cNvPr>
          <p:cNvGrpSpPr/>
          <p:nvPr/>
        </p:nvGrpSpPr>
        <p:grpSpPr>
          <a:xfrm>
            <a:off x="1699163" y="3025991"/>
            <a:ext cx="514699" cy="513209"/>
            <a:chOff x="5621097" y="1500761"/>
            <a:chExt cx="371424" cy="355446"/>
          </a:xfrm>
          <a:solidFill>
            <a:schemeClr val="bg2">
              <a:lumMod val="90000"/>
            </a:schemeClr>
          </a:solidFill>
        </p:grpSpPr>
        <p:sp>
          <p:nvSpPr>
            <p:cNvPr id="71" name="Google Shape;15165;p153">
              <a:extLst>
                <a:ext uri="{FF2B5EF4-FFF2-40B4-BE49-F238E27FC236}">
                  <a16:creationId xmlns:a16="http://schemas.microsoft.com/office/drawing/2014/main" id="{46744A6F-BDA4-928B-58B9-32AD4633D783}"/>
                </a:ext>
              </a:extLst>
            </p:cNvPr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166;p153">
              <a:extLst>
                <a:ext uri="{FF2B5EF4-FFF2-40B4-BE49-F238E27FC236}">
                  <a16:creationId xmlns:a16="http://schemas.microsoft.com/office/drawing/2014/main" id="{1B665A99-0294-EAA0-5849-9D1EF45F2857}"/>
                </a:ext>
              </a:extLst>
            </p:cNvPr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110F91F-3A57-2745-9A66-3C1C1E502D6B}"/>
              </a:ext>
            </a:extLst>
          </p:cNvPr>
          <p:cNvSpPr txBox="1"/>
          <p:nvPr/>
        </p:nvSpPr>
        <p:spPr>
          <a:xfrm>
            <a:off x="418390" y="3929608"/>
            <a:ext cx="3143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Data Integration</a:t>
            </a:r>
            <a:br>
              <a:rPr lang="en-IN" dirty="0"/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Combined six bands (parquet files) into a single data frame.</a:t>
            </a:r>
            <a:endParaRPr lang="en-US" dirty="0"/>
          </a:p>
        </p:txBody>
      </p:sp>
      <p:sp>
        <p:nvSpPr>
          <p:cNvPr id="74" name="Google Shape;2799;p127">
            <a:extLst>
              <a:ext uri="{FF2B5EF4-FFF2-40B4-BE49-F238E27FC236}">
                <a16:creationId xmlns:a16="http://schemas.microsoft.com/office/drawing/2014/main" id="{0321FEE6-075A-7199-1AFB-5FB15BB204FF}"/>
              </a:ext>
            </a:extLst>
          </p:cNvPr>
          <p:cNvSpPr/>
          <p:nvPr/>
        </p:nvSpPr>
        <p:spPr>
          <a:xfrm>
            <a:off x="9865893" y="2885248"/>
            <a:ext cx="718456" cy="660516"/>
          </a:xfrm>
          <a:custGeom>
            <a:avLst/>
            <a:gdLst/>
            <a:ahLst/>
            <a:cxnLst/>
            <a:rect l="l" t="t" r="r" b="b"/>
            <a:pathLst>
              <a:path w="13793" h="10880" extrusionOk="0">
                <a:moveTo>
                  <a:pt x="1263" y="1166"/>
                </a:moveTo>
                <a:lnTo>
                  <a:pt x="1554" y="1361"/>
                </a:lnTo>
                <a:lnTo>
                  <a:pt x="1748" y="1555"/>
                </a:lnTo>
                <a:lnTo>
                  <a:pt x="1943" y="2332"/>
                </a:lnTo>
                <a:lnTo>
                  <a:pt x="1846" y="2235"/>
                </a:lnTo>
                <a:lnTo>
                  <a:pt x="777" y="1555"/>
                </a:lnTo>
                <a:lnTo>
                  <a:pt x="777" y="1458"/>
                </a:lnTo>
                <a:lnTo>
                  <a:pt x="874" y="1263"/>
                </a:lnTo>
                <a:lnTo>
                  <a:pt x="1069" y="1166"/>
                </a:lnTo>
                <a:close/>
                <a:moveTo>
                  <a:pt x="5731" y="1166"/>
                </a:moveTo>
                <a:lnTo>
                  <a:pt x="6119" y="1361"/>
                </a:lnTo>
                <a:lnTo>
                  <a:pt x="6313" y="1555"/>
                </a:lnTo>
                <a:lnTo>
                  <a:pt x="6508" y="2332"/>
                </a:lnTo>
                <a:lnTo>
                  <a:pt x="6508" y="2332"/>
                </a:lnTo>
                <a:lnTo>
                  <a:pt x="5342" y="1555"/>
                </a:lnTo>
                <a:lnTo>
                  <a:pt x="5245" y="1555"/>
                </a:lnTo>
                <a:lnTo>
                  <a:pt x="5342" y="1458"/>
                </a:lnTo>
                <a:lnTo>
                  <a:pt x="5439" y="1263"/>
                </a:lnTo>
                <a:lnTo>
                  <a:pt x="5536" y="1166"/>
                </a:lnTo>
                <a:close/>
                <a:moveTo>
                  <a:pt x="8256" y="1166"/>
                </a:moveTo>
                <a:lnTo>
                  <a:pt x="8450" y="1263"/>
                </a:lnTo>
                <a:lnTo>
                  <a:pt x="8547" y="1458"/>
                </a:lnTo>
                <a:lnTo>
                  <a:pt x="8547" y="1555"/>
                </a:lnTo>
                <a:lnTo>
                  <a:pt x="7382" y="2332"/>
                </a:lnTo>
                <a:lnTo>
                  <a:pt x="7382" y="2332"/>
                </a:lnTo>
                <a:lnTo>
                  <a:pt x="7576" y="1652"/>
                </a:lnTo>
                <a:lnTo>
                  <a:pt x="7770" y="1361"/>
                </a:lnTo>
                <a:lnTo>
                  <a:pt x="8062" y="1166"/>
                </a:lnTo>
                <a:close/>
                <a:moveTo>
                  <a:pt x="12821" y="1166"/>
                </a:moveTo>
                <a:lnTo>
                  <a:pt x="12918" y="1263"/>
                </a:lnTo>
                <a:lnTo>
                  <a:pt x="13015" y="1458"/>
                </a:lnTo>
                <a:lnTo>
                  <a:pt x="13112" y="1555"/>
                </a:lnTo>
                <a:lnTo>
                  <a:pt x="13015" y="1555"/>
                </a:lnTo>
                <a:lnTo>
                  <a:pt x="11850" y="2332"/>
                </a:lnTo>
                <a:lnTo>
                  <a:pt x="11850" y="2332"/>
                </a:lnTo>
                <a:lnTo>
                  <a:pt x="12044" y="1652"/>
                </a:lnTo>
                <a:lnTo>
                  <a:pt x="12238" y="1361"/>
                </a:lnTo>
                <a:lnTo>
                  <a:pt x="12627" y="1166"/>
                </a:lnTo>
                <a:close/>
                <a:moveTo>
                  <a:pt x="2428" y="389"/>
                </a:moveTo>
                <a:lnTo>
                  <a:pt x="2623" y="486"/>
                </a:lnTo>
                <a:lnTo>
                  <a:pt x="2720" y="681"/>
                </a:lnTo>
                <a:lnTo>
                  <a:pt x="2623" y="1458"/>
                </a:lnTo>
                <a:lnTo>
                  <a:pt x="2428" y="2332"/>
                </a:lnTo>
                <a:lnTo>
                  <a:pt x="2137" y="1458"/>
                </a:lnTo>
                <a:lnTo>
                  <a:pt x="2040" y="681"/>
                </a:lnTo>
                <a:lnTo>
                  <a:pt x="2137" y="486"/>
                </a:lnTo>
                <a:lnTo>
                  <a:pt x="2428" y="389"/>
                </a:lnTo>
                <a:close/>
                <a:moveTo>
                  <a:pt x="3788" y="1166"/>
                </a:moveTo>
                <a:lnTo>
                  <a:pt x="3885" y="1263"/>
                </a:lnTo>
                <a:lnTo>
                  <a:pt x="4079" y="1458"/>
                </a:lnTo>
                <a:lnTo>
                  <a:pt x="4079" y="1555"/>
                </a:lnTo>
                <a:lnTo>
                  <a:pt x="3982" y="1555"/>
                </a:lnTo>
                <a:lnTo>
                  <a:pt x="3011" y="2235"/>
                </a:lnTo>
                <a:lnTo>
                  <a:pt x="2817" y="2332"/>
                </a:lnTo>
                <a:lnTo>
                  <a:pt x="3011" y="1652"/>
                </a:lnTo>
                <a:lnTo>
                  <a:pt x="3302" y="1361"/>
                </a:lnTo>
                <a:lnTo>
                  <a:pt x="3594" y="1166"/>
                </a:lnTo>
                <a:close/>
                <a:moveTo>
                  <a:pt x="6896" y="389"/>
                </a:moveTo>
                <a:lnTo>
                  <a:pt x="7188" y="486"/>
                </a:lnTo>
                <a:lnTo>
                  <a:pt x="7285" y="681"/>
                </a:lnTo>
                <a:lnTo>
                  <a:pt x="7188" y="1555"/>
                </a:lnTo>
                <a:lnTo>
                  <a:pt x="6896" y="2332"/>
                </a:lnTo>
                <a:lnTo>
                  <a:pt x="6702" y="1458"/>
                </a:lnTo>
                <a:lnTo>
                  <a:pt x="6605" y="681"/>
                </a:lnTo>
                <a:lnTo>
                  <a:pt x="6702" y="486"/>
                </a:lnTo>
                <a:lnTo>
                  <a:pt x="6896" y="389"/>
                </a:lnTo>
                <a:close/>
                <a:moveTo>
                  <a:pt x="10296" y="1166"/>
                </a:moveTo>
                <a:lnTo>
                  <a:pt x="10587" y="1361"/>
                </a:lnTo>
                <a:lnTo>
                  <a:pt x="10781" y="1555"/>
                </a:lnTo>
                <a:lnTo>
                  <a:pt x="10976" y="2332"/>
                </a:lnTo>
                <a:lnTo>
                  <a:pt x="10878" y="2235"/>
                </a:lnTo>
                <a:lnTo>
                  <a:pt x="9810" y="1555"/>
                </a:lnTo>
                <a:lnTo>
                  <a:pt x="9810" y="1458"/>
                </a:lnTo>
                <a:lnTo>
                  <a:pt x="9907" y="1263"/>
                </a:lnTo>
                <a:lnTo>
                  <a:pt x="10101" y="1166"/>
                </a:lnTo>
                <a:close/>
                <a:moveTo>
                  <a:pt x="11461" y="389"/>
                </a:moveTo>
                <a:lnTo>
                  <a:pt x="11655" y="486"/>
                </a:lnTo>
                <a:lnTo>
                  <a:pt x="11753" y="681"/>
                </a:lnTo>
                <a:lnTo>
                  <a:pt x="11655" y="1458"/>
                </a:lnTo>
                <a:lnTo>
                  <a:pt x="11461" y="2332"/>
                </a:lnTo>
                <a:lnTo>
                  <a:pt x="11364" y="2332"/>
                </a:lnTo>
                <a:lnTo>
                  <a:pt x="11170" y="1458"/>
                </a:lnTo>
                <a:lnTo>
                  <a:pt x="11073" y="681"/>
                </a:lnTo>
                <a:lnTo>
                  <a:pt x="11170" y="486"/>
                </a:lnTo>
                <a:lnTo>
                  <a:pt x="11461" y="389"/>
                </a:lnTo>
                <a:close/>
                <a:moveTo>
                  <a:pt x="3011" y="2817"/>
                </a:moveTo>
                <a:lnTo>
                  <a:pt x="3302" y="3012"/>
                </a:lnTo>
                <a:lnTo>
                  <a:pt x="3594" y="3303"/>
                </a:lnTo>
                <a:lnTo>
                  <a:pt x="3788" y="3594"/>
                </a:lnTo>
                <a:lnTo>
                  <a:pt x="2525" y="3594"/>
                </a:lnTo>
                <a:lnTo>
                  <a:pt x="2428" y="3692"/>
                </a:lnTo>
                <a:lnTo>
                  <a:pt x="2331" y="3789"/>
                </a:lnTo>
                <a:lnTo>
                  <a:pt x="2428" y="3983"/>
                </a:lnTo>
                <a:lnTo>
                  <a:pt x="3788" y="3983"/>
                </a:lnTo>
                <a:lnTo>
                  <a:pt x="3788" y="4177"/>
                </a:lnTo>
                <a:lnTo>
                  <a:pt x="3691" y="4469"/>
                </a:lnTo>
                <a:lnTo>
                  <a:pt x="2623" y="4469"/>
                </a:lnTo>
                <a:lnTo>
                  <a:pt x="2525" y="4566"/>
                </a:lnTo>
                <a:lnTo>
                  <a:pt x="2623" y="4760"/>
                </a:lnTo>
                <a:lnTo>
                  <a:pt x="2720" y="4857"/>
                </a:lnTo>
                <a:lnTo>
                  <a:pt x="3594" y="4857"/>
                </a:lnTo>
                <a:lnTo>
                  <a:pt x="3497" y="5343"/>
                </a:lnTo>
                <a:lnTo>
                  <a:pt x="2817" y="5343"/>
                </a:lnTo>
                <a:lnTo>
                  <a:pt x="2817" y="5440"/>
                </a:lnTo>
                <a:lnTo>
                  <a:pt x="2720" y="5537"/>
                </a:lnTo>
                <a:lnTo>
                  <a:pt x="2817" y="5634"/>
                </a:lnTo>
                <a:lnTo>
                  <a:pt x="3011" y="5731"/>
                </a:lnTo>
                <a:lnTo>
                  <a:pt x="3400" y="5731"/>
                </a:lnTo>
                <a:lnTo>
                  <a:pt x="3205" y="6703"/>
                </a:lnTo>
                <a:lnTo>
                  <a:pt x="1651" y="6703"/>
                </a:lnTo>
                <a:lnTo>
                  <a:pt x="1069" y="4177"/>
                </a:lnTo>
                <a:lnTo>
                  <a:pt x="1069" y="3692"/>
                </a:lnTo>
                <a:lnTo>
                  <a:pt x="1263" y="3303"/>
                </a:lnTo>
                <a:lnTo>
                  <a:pt x="1554" y="3012"/>
                </a:lnTo>
                <a:lnTo>
                  <a:pt x="1943" y="2817"/>
                </a:lnTo>
                <a:close/>
                <a:moveTo>
                  <a:pt x="7576" y="2817"/>
                </a:moveTo>
                <a:lnTo>
                  <a:pt x="7867" y="3012"/>
                </a:lnTo>
                <a:lnTo>
                  <a:pt x="8062" y="3303"/>
                </a:lnTo>
                <a:lnTo>
                  <a:pt x="8256" y="3594"/>
                </a:lnTo>
                <a:lnTo>
                  <a:pt x="7090" y="3594"/>
                </a:lnTo>
                <a:lnTo>
                  <a:pt x="6896" y="3692"/>
                </a:lnTo>
                <a:lnTo>
                  <a:pt x="6799" y="3789"/>
                </a:lnTo>
                <a:lnTo>
                  <a:pt x="6896" y="3983"/>
                </a:lnTo>
                <a:lnTo>
                  <a:pt x="8256" y="3983"/>
                </a:lnTo>
                <a:lnTo>
                  <a:pt x="8256" y="4177"/>
                </a:lnTo>
                <a:lnTo>
                  <a:pt x="8256" y="4469"/>
                </a:lnTo>
                <a:lnTo>
                  <a:pt x="7188" y="4469"/>
                </a:lnTo>
                <a:lnTo>
                  <a:pt x="7090" y="4566"/>
                </a:lnTo>
                <a:lnTo>
                  <a:pt x="7090" y="4760"/>
                </a:lnTo>
                <a:lnTo>
                  <a:pt x="7285" y="4857"/>
                </a:lnTo>
                <a:lnTo>
                  <a:pt x="8159" y="4857"/>
                </a:lnTo>
                <a:lnTo>
                  <a:pt x="8062" y="5343"/>
                </a:lnTo>
                <a:lnTo>
                  <a:pt x="7382" y="5343"/>
                </a:lnTo>
                <a:lnTo>
                  <a:pt x="7285" y="5440"/>
                </a:lnTo>
                <a:lnTo>
                  <a:pt x="7285" y="5537"/>
                </a:lnTo>
                <a:lnTo>
                  <a:pt x="7285" y="5634"/>
                </a:lnTo>
                <a:lnTo>
                  <a:pt x="7479" y="5731"/>
                </a:lnTo>
                <a:lnTo>
                  <a:pt x="7965" y="5731"/>
                </a:lnTo>
                <a:lnTo>
                  <a:pt x="7673" y="6703"/>
                </a:lnTo>
                <a:lnTo>
                  <a:pt x="6119" y="6703"/>
                </a:lnTo>
                <a:lnTo>
                  <a:pt x="5536" y="4177"/>
                </a:lnTo>
                <a:lnTo>
                  <a:pt x="5536" y="3789"/>
                </a:lnTo>
                <a:lnTo>
                  <a:pt x="5634" y="3497"/>
                </a:lnTo>
                <a:lnTo>
                  <a:pt x="5828" y="3109"/>
                </a:lnTo>
                <a:lnTo>
                  <a:pt x="6119" y="2915"/>
                </a:lnTo>
                <a:lnTo>
                  <a:pt x="6605" y="2817"/>
                </a:lnTo>
                <a:close/>
                <a:moveTo>
                  <a:pt x="13112" y="7091"/>
                </a:moveTo>
                <a:lnTo>
                  <a:pt x="13307" y="7188"/>
                </a:lnTo>
                <a:lnTo>
                  <a:pt x="13404" y="7382"/>
                </a:lnTo>
                <a:lnTo>
                  <a:pt x="13404" y="7577"/>
                </a:lnTo>
                <a:lnTo>
                  <a:pt x="13112" y="7674"/>
                </a:lnTo>
                <a:lnTo>
                  <a:pt x="5051" y="7674"/>
                </a:lnTo>
                <a:lnTo>
                  <a:pt x="4954" y="7771"/>
                </a:lnTo>
                <a:lnTo>
                  <a:pt x="4856" y="7868"/>
                </a:lnTo>
                <a:lnTo>
                  <a:pt x="4856" y="7965"/>
                </a:lnTo>
                <a:lnTo>
                  <a:pt x="5051" y="8062"/>
                </a:lnTo>
                <a:lnTo>
                  <a:pt x="12627" y="8062"/>
                </a:lnTo>
                <a:lnTo>
                  <a:pt x="12141" y="10102"/>
                </a:lnTo>
                <a:lnTo>
                  <a:pt x="11947" y="10296"/>
                </a:lnTo>
                <a:lnTo>
                  <a:pt x="11655" y="10491"/>
                </a:lnTo>
                <a:lnTo>
                  <a:pt x="2234" y="10491"/>
                </a:lnTo>
                <a:lnTo>
                  <a:pt x="1846" y="10296"/>
                </a:lnTo>
                <a:lnTo>
                  <a:pt x="1748" y="10102"/>
                </a:lnTo>
                <a:lnTo>
                  <a:pt x="1263" y="8062"/>
                </a:lnTo>
                <a:lnTo>
                  <a:pt x="4177" y="8062"/>
                </a:lnTo>
                <a:lnTo>
                  <a:pt x="4274" y="7868"/>
                </a:lnTo>
                <a:lnTo>
                  <a:pt x="4274" y="7771"/>
                </a:lnTo>
                <a:lnTo>
                  <a:pt x="4079" y="7674"/>
                </a:lnTo>
                <a:lnTo>
                  <a:pt x="680" y="7674"/>
                </a:lnTo>
                <a:lnTo>
                  <a:pt x="486" y="7577"/>
                </a:lnTo>
                <a:lnTo>
                  <a:pt x="389" y="7382"/>
                </a:lnTo>
                <a:lnTo>
                  <a:pt x="486" y="7188"/>
                </a:lnTo>
                <a:lnTo>
                  <a:pt x="680" y="7091"/>
                </a:lnTo>
                <a:close/>
                <a:moveTo>
                  <a:pt x="2428" y="1"/>
                </a:moveTo>
                <a:lnTo>
                  <a:pt x="2137" y="98"/>
                </a:lnTo>
                <a:lnTo>
                  <a:pt x="1846" y="195"/>
                </a:lnTo>
                <a:lnTo>
                  <a:pt x="1748" y="486"/>
                </a:lnTo>
                <a:lnTo>
                  <a:pt x="1651" y="681"/>
                </a:lnTo>
                <a:lnTo>
                  <a:pt x="1651" y="972"/>
                </a:lnTo>
                <a:lnTo>
                  <a:pt x="1457" y="875"/>
                </a:lnTo>
                <a:lnTo>
                  <a:pt x="1166" y="778"/>
                </a:lnTo>
                <a:lnTo>
                  <a:pt x="971" y="778"/>
                </a:lnTo>
                <a:lnTo>
                  <a:pt x="680" y="875"/>
                </a:lnTo>
                <a:lnTo>
                  <a:pt x="486" y="1166"/>
                </a:lnTo>
                <a:lnTo>
                  <a:pt x="389" y="1361"/>
                </a:lnTo>
                <a:lnTo>
                  <a:pt x="389" y="1652"/>
                </a:lnTo>
                <a:lnTo>
                  <a:pt x="583" y="1943"/>
                </a:lnTo>
                <a:lnTo>
                  <a:pt x="1554" y="2526"/>
                </a:lnTo>
                <a:lnTo>
                  <a:pt x="1069" y="2817"/>
                </a:lnTo>
                <a:lnTo>
                  <a:pt x="777" y="3206"/>
                </a:lnTo>
                <a:lnTo>
                  <a:pt x="680" y="3692"/>
                </a:lnTo>
                <a:lnTo>
                  <a:pt x="680" y="4274"/>
                </a:lnTo>
                <a:lnTo>
                  <a:pt x="1166" y="6703"/>
                </a:lnTo>
                <a:lnTo>
                  <a:pt x="389" y="6703"/>
                </a:lnTo>
                <a:lnTo>
                  <a:pt x="194" y="6897"/>
                </a:lnTo>
                <a:lnTo>
                  <a:pt x="97" y="7091"/>
                </a:lnTo>
                <a:lnTo>
                  <a:pt x="0" y="7382"/>
                </a:lnTo>
                <a:lnTo>
                  <a:pt x="97" y="7674"/>
                </a:lnTo>
                <a:lnTo>
                  <a:pt x="389" y="7868"/>
                </a:lnTo>
                <a:lnTo>
                  <a:pt x="680" y="8062"/>
                </a:lnTo>
                <a:lnTo>
                  <a:pt x="777" y="8062"/>
                </a:lnTo>
                <a:lnTo>
                  <a:pt x="1263" y="10199"/>
                </a:lnTo>
                <a:lnTo>
                  <a:pt x="1360" y="10491"/>
                </a:lnTo>
                <a:lnTo>
                  <a:pt x="1554" y="10685"/>
                </a:lnTo>
                <a:lnTo>
                  <a:pt x="1846" y="10782"/>
                </a:lnTo>
                <a:lnTo>
                  <a:pt x="2137" y="10879"/>
                </a:lnTo>
                <a:lnTo>
                  <a:pt x="11655" y="10879"/>
                </a:lnTo>
                <a:lnTo>
                  <a:pt x="12044" y="10782"/>
                </a:lnTo>
                <a:lnTo>
                  <a:pt x="12238" y="10685"/>
                </a:lnTo>
                <a:lnTo>
                  <a:pt x="12432" y="10491"/>
                </a:lnTo>
                <a:lnTo>
                  <a:pt x="12627" y="10199"/>
                </a:lnTo>
                <a:lnTo>
                  <a:pt x="13112" y="8062"/>
                </a:lnTo>
                <a:lnTo>
                  <a:pt x="13404" y="8062"/>
                </a:lnTo>
                <a:lnTo>
                  <a:pt x="13598" y="7868"/>
                </a:lnTo>
                <a:lnTo>
                  <a:pt x="13695" y="7771"/>
                </a:lnTo>
                <a:lnTo>
                  <a:pt x="13792" y="7480"/>
                </a:lnTo>
                <a:lnTo>
                  <a:pt x="13792" y="7188"/>
                </a:lnTo>
                <a:lnTo>
                  <a:pt x="13695" y="6897"/>
                </a:lnTo>
                <a:lnTo>
                  <a:pt x="13404" y="6703"/>
                </a:lnTo>
                <a:lnTo>
                  <a:pt x="12627" y="6703"/>
                </a:lnTo>
                <a:lnTo>
                  <a:pt x="13112" y="4274"/>
                </a:lnTo>
                <a:lnTo>
                  <a:pt x="13209" y="3692"/>
                </a:lnTo>
                <a:lnTo>
                  <a:pt x="13015" y="3206"/>
                </a:lnTo>
                <a:lnTo>
                  <a:pt x="12724" y="2817"/>
                </a:lnTo>
                <a:lnTo>
                  <a:pt x="12335" y="2526"/>
                </a:lnTo>
                <a:lnTo>
                  <a:pt x="13209" y="1943"/>
                </a:lnTo>
                <a:lnTo>
                  <a:pt x="13404" y="1749"/>
                </a:lnTo>
                <a:lnTo>
                  <a:pt x="13404" y="1458"/>
                </a:lnTo>
                <a:lnTo>
                  <a:pt x="13307" y="1166"/>
                </a:lnTo>
                <a:lnTo>
                  <a:pt x="13112" y="972"/>
                </a:lnTo>
                <a:lnTo>
                  <a:pt x="12918" y="875"/>
                </a:lnTo>
                <a:lnTo>
                  <a:pt x="12432" y="875"/>
                </a:lnTo>
                <a:lnTo>
                  <a:pt x="12141" y="972"/>
                </a:lnTo>
                <a:lnTo>
                  <a:pt x="12141" y="778"/>
                </a:lnTo>
                <a:lnTo>
                  <a:pt x="12141" y="486"/>
                </a:lnTo>
                <a:lnTo>
                  <a:pt x="11947" y="292"/>
                </a:lnTo>
                <a:lnTo>
                  <a:pt x="11753" y="98"/>
                </a:lnTo>
                <a:lnTo>
                  <a:pt x="11461" y="1"/>
                </a:lnTo>
                <a:lnTo>
                  <a:pt x="11170" y="98"/>
                </a:lnTo>
                <a:lnTo>
                  <a:pt x="10878" y="292"/>
                </a:lnTo>
                <a:lnTo>
                  <a:pt x="10684" y="486"/>
                </a:lnTo>
                <a:lnTo>
                  <a:pt x="10684" y="778"/>
                </a:lnTo>
                <a:lnTo>
                  <a:pt x="10684" y="972"/>
                </a:lnTo>
                <a:lnTo>
                  <a:pt x="10490" y="875"/>
                </a:lnTo>
                <a:lnTo>
                  <a:pt x="10004" y="875"/>
                </a:lnTo>
                <a:lnTo>
                  <a:pt x="9713" y="972"/>
                </a:lnTo>
                <a:lnTo>
                  <a:pt x="9519" y="1166"/>
                </a:lnTo>
                <a:lnTo>
                  <a:pt x="9422" y="1458"/>
                </a:lnTo>
                <a:lnTo>
                  <a:pt x="9422" y="1749"/>
                </a:lnTo>
                <a:lnTo>
                  <a:pt x="9616" y="1943"/>
                </a:lnTo>
                <a:lnTo>
                  <a:pt x="10587" y="2526"/>
                </a:lnTo>
                <a:lnTo>
                  <a:pt x="10101" y="2817"/>
                </a:lnTo>
                <a:lnTo>
                  <a:pt x="9810" y="3303"/>
                </a:lnTo>
                <a:lnTo>
                  <a:pt x="9713" y="3692"/>
                </a:lnTo>
                <a:lnTo>
                  <a:pt x="9713" y="4274"/>
                </a:lnTo>
                <a:lnTo>
                  <a:pt x="9810" y="4371"/>
                </a:lnTo>
                <a:lnTo>
                  <a:pt x="9907" y="4371"/>
                </a:lnTo>
                <a:lnTo>
                  <a:pt x="10101" y="4274"/>
                </a:lnTo>
                <a:lnTo>
                  <a:pt x="10101" y="4177"/>
                </a:lnTo>
                <a:lnTo>
                  <a:pt x="10101" y="3789"/>
                </a:lnTo>
                <a:lnTo>
                  <a:pt x="10199" y="3400"/>
                </a:lnTo>
                <a:lnTo>
                  <a:pt x="10393" y="3109"/>
                </a:lnTo>
                <a:lnTo>
                  <a:pt x="10684" y="2915"/>
                </a:lnTo>
                <a:lnTo>
                  <a:pt x="10878" y="2817"/>
                </a:lnTo>
                <a:lnTo>
                  <a:pt x="12044" y="2817"/>
                </a:lnTo>
                <a:lnTo>
                  <a:pt x="12335" y="3012"/>
                </a:lnTo>
                <a:lnTo>
                  <a:pt x="12627" y="3303"/>
                </a:lnTo>
                <a:lnTo>
                  <a:pt x="12724" y="3594"/>
                </a:lnTo>
                <a:lnTo>
                  <a:pt x="11558" y="3594"/>
                </a:lnTo>
                <a:lnTo>
                  <a:pt x="11461" y="3692"/>
                </a:lnTo>
                <a:lnTo>
                  <a:pt x="11364" y="3789"/>
                </a:lnTo>
                <a:lnTo>
                  <a:pt x="11364" y="3983"/>
                </a:lnTo>
                <a:lnTo>
                  <a:pt x="12821" y="3983"/>
                </a:lnTo>
                <a:lnTo>
                  <a:pt x="12821" y="4177"/>
                </a:lnTo>
                <a:lnTo>
                  <a:pt x="12724" y="4469"/>
                </a:lnTo>
                <a:lnTo>
                  <a:pt x="11655" y="4469"/>
                </a:lnTo>
                <a:lnTo>
                  <a:pt x="11558" y="4566"/>
                </a:lnTo>
                <a:lnTo>
                  <a:pt x="11655" y="4760"/>
                </a:lnTo>
                <a:lnTo>
                  <a:pt x="11753" y="4857"/>
                </a:lnTo>
                <a:lnTo>
                  <a:pt x="12627" y="4857"/>
                </a:lnTo>
                <a:lnTo>
                  <a:pt x="12530" y="5343"/>
                </a:lnTo>
                <a:lnTo>
                  <a:pt x="11850" y="5343"/>
                </a:lnTo>
                <a:lnTo>
                  <a:pt x="11753" y="5440"/>
                </a:lnTo>
                <a:lnTo>
                  <a:pt x="11753" y="5537"/>
                </a:lnTo>
                <a:lnTo>
                  <a:pt x="11850" y="5634"/>
                </a:lnTo>
                <a:lnTo>
                  <a:pt x="11947" y="5731"/>
                </a:lnTo>
                <a:lnTo>
                  <a:pt x="12432" y="5731"/>
                </a:lnTo>
                <a:lnTo>
                  <a:pt x="12238" y="6703"/>
                </a:lnTo>
                <a:lnTo>
                  <a:pt x="10684" y="6703"/>
                </a:lnTo>
                <a:lnTo>
                  <a:pt x="10296" y="5051"/>
                </a:lnTo>
                <a:lnTo>
                  <a:pt x="10199" y="4954"/>
                </a:lnTo>
                <a:lnTo>
                  <a:pt x="10004" y="4954"/>
                </a:lnTo>
                <a:lnTo>
                  <a:pt x="9907" y="5051"/>
                </a:lnTo>
                <a:lnTo>
                  <a:pt x="9907" y="5148"/>
                </a:lnTo>
                <a:lnTo>
                  <a:pt x="10199" y="6703"/>
                </a:lnTo>
                <a:lnTo>
                  <a:pt x="8159" y="6703"/>
                </a:lnTo>
                <a:lnTo>
                  <a:pt x="8644" y="4274"/>
                </a:lnTo>
                <a:lnTo>
                  <a:pt x="8644" y="3692"/>
                </a:lnTo>
                <a:lnTo>
                  <a:pt x="8547" y="3206"/>
                </a:lnTo>
                <a:lnTo>
                  <a:pt x="8256" y="2817"/>
                </a:lnTo>
                <a:lnTo>
                  <a:pt x="7867" y="2526"/>
                </a:lnTo>
                <a:lnTo>
                  <a:pt x="8742" y="1943"/>
                </a:lnTo>
                <a:lnTo>
                  <a:pt x="8936" y="1652"/>
                </a:lnTo>
                <a:lnTo>
                  <a:pt x="8936" y="1361"/>
                </a:lnTo>
                <a:lnTo>
                  <a:pt x="8839" y="1166"/>
                </a:lnTo>
                <a:lnTo>
                  <a:pt x="8644" y="875"/>
                </a:lnTo>
                <a:lnTo>
                  <a:pt x="8450" y="778"/>
                </a:lnTo>
                <a:lnTo>
                  <a:pt x="8159" y="778"/>
                </a:lnTo>
                <a:lnTo>
                  <a:pt x="7867" y="875"/>
                </a:lnTo>
                <a:lnTo>
                  <a:pt x="7673" y="972"/>
                </a:lnTo>
                <a:lnTo>
                  <a:pt x="7673" y="681"/>
                </a:lnTo>
                <a:lnTo>
                  <a:pt x="7576" y="486"/>
                </a:lnTo>
                <a:lnTo>
                  <a:pt x="7479" y="195"/>
                </a:lnTo>
                <a:lnTo>
                  <a:pt x="7188" y="98"/>
                </a:lnTo>
                <a:lnTo>
                  <a:pt x="6896" y="1"/>
                </a:lnTo>
                <a:lnTo>
                  <a:pt x="6605" y="98"/>
                </a:lnTo>
                <a:lnTo>
                  <a:pt x="6411" y="195"/>
                </a:lnTo>
                <a:lnTo>
                  <a:pt x="6216" y="486"/>
                </a:lnTo>
                <a:lnTo>
                  <a:pt x="6119" y="681"/>
                </a:lnTo>
                <a:lnTo>
                  <a:pt x="6216" y="972"/>
                </a:lnTo>
                <a:lnTo>
                  <a:pt x="6216" y="972"/>
                </a:lnTo>
                <a:lnTo>
                  <a:pt x="5925" y="875"/>
                </a:lnTo>
                <a:lnTo>
                  <a:pt x="5731" y="778"/>
                </a:lnTo>
                <a:lnTo>
                  <a:pt x="5439" y="778"/>
                </a:lnTo>
                <a:lnTo>
                  <a:pt x="5245" y="875"/>
                </a:lnTo>
                <a:lnTo>
                  <a:pt x="4954" y="1166"/>
                </a:lnTo>
                <a:lnTo>
                  <a:pt x="4856" y="1361"/>
                </a:lnTo>
                <a:lnTo>
                  <a:pt x="4954" y="1652"/>
                </a:lnTo>
                <a:lnTo>
                  <a:pt x="5148" y="1943"/>
                </a:lnTo>
                <a:lnTo>
                  <a:pt x="6022" y="2526"/>
                </a:lnTo>
                <a:lnTo>
                  <a:pt x="5634" y="2817"/>
                </a:lnTo>
                <a:lnTo>
                  <a:pt x="5342" y="3206"/>
                </a:lnTo>
                <a:lnTo>
                  <a:pt x="5148" y="3692"/>
                </a:lnTo>
                <a:lnTo>
                  <a:pt x="5148" y="4274"/>
                </a:lnTo>
                <a:lnTo>
                  <a:pt x="5731" y="6703"/>
                </a:lnTo>
                <a:lnTo>
                  <a:pt x="3594" y="6703"/>
                </a:lnTo>
                <a:lnTo>
                  <a:pt x="4177" y="4274"/>
                </a:lnTo>
                <a:lnTo>
                  <a:pt x="4177" y="3692"/>
                </a:lnTo>
                <a:lnTo>
                  <a:pt x="3982" y="3206"/>
                </a:lnTo>
                <a:lnTo>
                  <a:pt x="3691" y="2817"/>
                </a:lnTo>
                <a:lnTo>
                  <a:pt x="3302" y="2526"/>
                </a:lnTo>
                <a:lnTo>
                  <a:pt x="4274" y="1943"/>
                </a:lnTo>
                <a:lnTo>
                  <a:pt x="4468" y="1652"/>
                </a:lnTo>
                <a:lnTo>
                  <a:pt x="4468" y="1361"/>
                </a:lnTo>
                <a:lnTo>
                  <a:pt x="4371" y="1166"/>
                </a:lnTo>
                <a:lnTo>
                  <a:pt x="4079" y="875"/>
                </a:lnTo>
                <a:lnTo>
                  <a:pt x="3885" y="778"/>
                </a:lnTo>
                <a:lnTo>
                  <a:pt x="3691" y="778"/>
                </a:lnTo>
                <a:lnTo>
                  <a:pt x="3400" y="875"/>
                </a:lnTo>
                <a:lnTo>
                  <a:pt x="3108" y="972"/>
                </a:lnTo>
                <a:lnTo>
                  <a:pt x="3205" y="681"/>
                </a:lnTo>
                <a:lnTo>
                  <a:pt x="3108" y="486"/>
                </a:lnTo>
                <a:lnTo>
                  <a:pt x="2914" y="195"/>
                </a:lnTo>
                <a:lnTo>
                  <a:pt x="2720" y="98"/>
                </a:lnTo>
                <a:lnTo>
                  <a:pt x="2428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EE3A6-17BF-6386-7449-0C87BA1D56A5}"/>
              </a:ext>
            </a:extLst>
          </p:cNvPr>
          <p:cNvSpPr txBox="1"/>
          <p:nvPr/>
        </p:nvSpPr>
        <p:spPr>
          <a:xfrm>
            <a:off x="8478718" y="3926930"/>
            <a:ext cx="3492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Deduplication</a:t>
            </a:r>
          </a:p>
          <a:p>
            <a:pPr algn="ctr"/>
            <a:r>
              <a:rPr lang="en-IN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 Column duplicates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3D4CB-BE28-DD97-36C8-93B717CAD1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8135" y="2037123"/>
            <a:ext cx="7325140" cy="3564835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Vegetation Ratio Index (VRN)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Normalized Burn Ratio 2 (NBR2)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Enhanced Vegetation Index (EVI)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Soil Adjusted Vegetation Index (SAVI)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Normalized Difference Water Index (NDWI)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Normalized Difference Vegetation Index (NDVI)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Modified Improved Ratio Brightness Index (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MIRBI)</a:t>
            </a:r>
          </a:p>
          <a:p>
            <a:endParaRPr lang="hi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0792C3-64DE-F594-6E1A-47F9A112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35" y="228082"/>
            <a:ext cx="10483326" cy="97507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F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eature Engineering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:</a:t>
            </a:r>
            <a:endParaRPr lang="hi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10FE1-4135-9514-74FE-849CAF3B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61" y="1560962"/>
            <a:ext cx="4383784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A5F64-331E-2F04-34F8-C402F2E6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6" y="2684823"/>
            <a:ext cx="4903304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6281B9-E730-1181-0282-240AB95DBE84}"/>
              </a:ext>
            </a:extLst>
          </p:cNvPr>
          <p:cNvSpPr txBox="1"/>
          <p:nvPr/>
        </p:nvSpPr>
        <p:spPr>
          <a:xfrm>
            <a:off x="778135" y="1256042"/>
            <a:ext cx="88259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</a:rPr>
              <a:t>Derived Features from Remote Sensing Data:</a:t>
            </a:r>
            <a:endParaRPr lang="en-IN" sz="2800" b="1" u="sng" dirty="0">
              <a:solidFill>
                <a:schemeClr val="tx2">
                  <a:lumMod val="75000"/>
                </a:schemeClr>
              </a:solidFill>
            </a:endParaRPr>
          </a:p>
          <a:p>
            <a:endParaRPr lang="hi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4E79C-25BF-F6F9-56D1-A0F55D271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510" y="4187485"/>
            <a:ext cx="2190750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3879A7-9AF3-C055-8F4E-D76510AB4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890" y="3467030"/>
            <a:ext cx="3590925" cy="533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13338E-31E6-2D3A-91D9-B4EE6CF04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245" y="4128680"/>
            <a:ext cx="186091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20;p124">
            <a:extLst>
              <a:ext uri="{FF2B5EF4-FFF2-40B4-BE49-F238E27FC236}">
                <a16:creationId xmlns:a16="http://schemas.microsoft.com/office/drawing/2014/main" id="{3AEA7C31-A7D4-7D84-900D-02065C0AF514}"/>
              </a:ext>
            </a:extLst>
          </p:cNvPr>
          <p:cNvSpPr/>
          <p:nvPr/>
        </p:nvSpPr>
        <p:spPr>
          <a:xfrm>
            <a:off x="9388786" y="2926023"/>
            <a:ext cx="1148700" cy="11487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1C7BF6-B636-65A6-0B0B-8039C925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96" y="228082"/>
            <a:ext cx="10483326" cy="97507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Playfair Display"/>
                <a:cs typeface="Arial" panose="020B0604020202020204" pitchFamily="34" charset="0"/>
                <a:sym typeface="Playfair Display"/>
              </a:rPr>
              <a:t>Data Preprocessing:</a:t>
            </a:r>
            <a:endParaRPr lang="hi-IN" dirty="0"/>
          </a:p>
        </p:txBody>
      </p:sp>
      <p:sp>
        <p:nvSpPr>
          <p:cNvPr id="4" name="Google Shape;2122;p124">
            <a:extLst>
              <a:ext uri="{FF2B5EF4-FFF2-40B4-BE49-F238E27FC236}">
                <a16:creationId xmlns:a16="http://schemas.microsoft.com/office/drawing/2014/main" id="{03367A47-986D-03F0-C676-37BD753BB5EB}"/>
              </a:ext>
            </a:extLst>
          </p:cNvPr>
          <p:cNvSpPr/>
          <p:nvPr/>
        </p:nvSpPr>
        <p:spPr>
          <a:xfrm>
            <a:off x="1702843" y="2950974"/>
            <a:ext cx="1129654" cy="1148700"/>
          </a:xfrm>
          <a:prstGeom prst="ellipse">
            <a:avLst/>
          </a:prstGeom>
          <a:solidFill>
            <a:schemeClr val="tx2">
              <a:lumMod val="75000"/>
              <a:alpha val="99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7" name="Google Shape;2121;p124">
            <a:extLst>
              <a:ext uri="{FF2B5EF4-FFF2-40B4-BE49-F238E27FC236}">
                <a16:creationId xmlns:a16="http://schemas.microsoft.com/office/drawing/2014/main" id="{C227AEBD-8CCA-86E8-74C7-6C58541EF4AF}"/>
              </a:ext>
            </a:extLst>
          </p:cNvPr>
          <p:cNvSpPr/>
          <p:nvPr/>
        </p:nvSpPr>
        <p:spPr>
          <a:xfrm>
            <a:off x="5419209" y="1382752"/>
            <a:ext cx="1148700" cy="11487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3237;p127">
            <a:extLst>
              <a:ext uri="{FF2B5EF4-FFF2-40B4-BE49-F238E27FC236}">
                <a16:creationId xmlns:a16="http://schemas.microsoft.com/office/drawing/2014/main" id="{9F0FE17A-63B9-DE22-BC68-395E4184645A}"/>
              </a:ext>
            </a:extLst>
          </p:cNvPr>
          <p:cNvGrpSpPr/>
          <p:nvPr/>
        </p:nvGrpSpPr>
        <p:grpSpPr>
          <a:xfrm>
            <a:off x="9664500" y="3182934"/>
            <a:ext cx="689167" cy="662651"/>
            <a:chOff x="2345740" y="1344148"/>
            <a:chExt cx="374092" cy="371480"/>
          </a:xfrm>
          <a:solidFill>
            <a:schemeClr val="bg2">
              <a:lumMod val="90000"/>
            </a:schemeClr>
          </a:solidFill>
        </p:grpSpPr>
        <p:sp>
          <p:nvSpPr>
            <p:cNvPr id="9" name="Google Shape;3238;p127">
              <a:extLst>
                <a:ext uri="{FF2B5EF4-FFF2-40B4-BE49-F238E27FC236}">
                  <a16:creationId xmlns:a16="http://schemas.microsoft.com/office/drawing/2014/main" id="{9BF44A6B-6E8C-D56D-D931-CEF0DE88E077}"/>
                </a:ext>
              </a:extLst>
            </p:cNvPr>
            <p:cNvSpPr/>
            <p:nvPr/>
          </p:nvSpPr>
          <p:spPr>
            <a:xfrm>
              <a:off x="2369279" y="1472320"/>
              <a:ext cx="10477" cy="10477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lnTo>
                    <a:pt x="98" y="97"/>
                  </a:lnTo>
                  <a:lnTo>
                    <a:pt x="0" y="195"/>
                  </a:lnTo>
                  <a:lnTo>
                    <a:pt x="98" y="389"/>
                  </a:lnTo>
                  <a:lnTo>
                    <a:pt x="389" y="389"/>
                  </a:lnTo>
                  <a:lnTo>
                    <a:pt x="389" y="195"/>
                  </a:lnTo>
                  <a:lnTo>
                    <a:pt x="389" y="97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9;p127">
              <a:extLst>
                <a:ext uri="{FF2B5EF4-FFF2-40B4-BE49-F238E27FC236}">
                  <a16:creationId xmlns:a16="http://schemas.microsoft.com/office/drawing/2014/main" id="{D3781861-E890-38D0-2385-20071A829C04}"/>
                </a:ext>
              </a:extLst>
            </p:cNvPr>
            <p:cNvSpPr/>
            <p:nvPr/>
          </p:nvSpPr>
          <p:spPr>
            <a:xfrm>
              <a:off x="2369279" y="1472320"/>
              <a:ext cx="10477" cy="10477"/>
            </a:xfrm>
            <a:custGeom>
              <a:avLst/>
              <a:gdLst/>
              <a:ahLst/>
              <a:cxnLst/>
              <a:rect l="l" t="t" r="r" b="b"/>
              <a:pathLst>
                <a:path w="389" h="389" fill="none" extrusionOk="0">
                  <a:moveTo>
                    <a:pt x="389" y="195"/>
                  </a:moveTo>
                  <a:lnTo>
                    <a:pt x="389" y="195"/>
                  </a:lnTo>
                  <a:lnTo>
                    <a:pt x="389" y="389"/>
                  </a:lnTo>
                  <a:lnTo>
                    <a:pt x="195" y="389"/>
                  </a:lnTo>
                  <a:lnTo>
                    <a:pt x="195" y="389"/>
                  </a:lnTo>
                  <a:lnTo>
                    <a:pt x="98" y="38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98" y="97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389" y="97"/>
                  </a:lnTo>
                  <a:lnTo>
                    <a:pt x="389" y="195"/>
                  </a:lnTo>
                  <a:lnTo>
                    <a:pt x="389" y="195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40;p127">
              <a:extLst>
                <a:ext uri="{FF2B5EF4-FFF2-40B4-BE49-F238E27FC236}">
                  <a16:creationId xmlns:a16="http://schemas.microsoft.com/office/drawing/2014/main" id="{6435A5B5-87F1-31A3-CBE0-CDD242705D16}"/>
                </a:ext>
              </a:extLst>
            </p:cNvPr>
            <p:cNvSpPr/>
            <p:nvPr/>
          </p:nvSpPr>
          <p:spPr>
            <a:xfrm>
              <a:off x="2379729" y="1477545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41;p127">
              <a:extLst>
                <a:ext uri="{FF2B5EF4-FFF2-40B4-BE49-F238E27FC236}">
                  <a16:creationId xmlns:a16="http://schemas.microsoft.com/office/drawing/2014/main" id="{F8A727FA-9364-9640-81E5-048D649CA987}"/>
                </a:ext>
              </a:extLst>
            </p:cNvPr>
            <p:cNvSpPr/>
            <p:nvPr/>
          </p:nvSpPr>
          <p:spPr>
            <a:xfrm>
              <a:off x="2683178" y="1472320"/>
              <a:ext cx="10504" cy="10477"/>
            </a:xfrm>
            <a:custGeom>
              <a:avLst/>
              <a:gdLst/>
              <a:ahLst/>
              <a:cxnLst/>
              <a:rect l="l" t="t" r="r" b="b"/>
              <a:pathLst>
                <a:path w="390" h="389" extrusionOk="0">
                  <a:moveTo>
                    <a:pt x="195" y="0"/>
                  </a:moveTo>
                  <a:lnTo>
                    <a:pt x="98" y="97"/>
                  </a:lnTo>
                  <a:lnTo>
                    <a:pt x="1" y="195"/>
                  </a:lnTo>
                  <a:lnTo>
                    <a:pt x="98" y="389"/>
                  </a:lnTo>
                  <a:lnTo>
                    <a:pt x="389" y="389"/>
                  </a:lnTo>
                  <a:lnTo>
                    <a:pt x="389" y="195"/>
                  </a:lnTo>
                  <a:lnTo>
                    <a:pt x="389" y="97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42;p127">
              <a:extLst>
                <a:ext uri="{FF2B5EF4-FFF2-40B4-BE49-F238E27FC236}">
                  <a16:creationId xmlns:a16="http://schemas.microsoft.com/office/drawing/2014/main" id="{9D14FFDA-AA24-FEDE-D94A-2989B1367670}"/>
                </a:ext>
              </a:extLst>
            </p:cNvPr>
            <p:cNvSpPr/>
            <p:nvPr/>
          </p:nvSpPr>
          <p:spPr>
            <a:xfrm>
              <a:off x="2683178" y="1472320"/>
              <a:ext cx="10504" cy="10477"/>
            </a:xfrm>
            <a:custGeom>
              <a:avLst/>
              <a:gdLst/>
              <a:ahLst/>
              <a:cxnLst/>
              <a:rect l="l" t="t" r="r" b="b"/>
              <a:pathLst>
                <a:path w="390" h="389" fill="none" extrusionOk="0">
                  <a:moveTo>
                    <a:pt x="389" y="195"/>
                  </a:moveTo>
                  <a:lnTo>
                    <a:pt x="389" y="195"/>
                  </a:lnTo>
                  <a:lnTo>
                    <a:pt x="389" y="389"/>
                  </a:lnTo>
                  <a:lnTo>
                    <a:pt x="195" y="389"/>
                  </a:lnTo>
                  <a:lnTo>
                    <a:pt x="195" y="389"/>
                  </a:lnTo>
                  <a:lnTo>
                    <a:pt x="98" y="389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98" y="97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389" y="97"/>
                  </a:lnTo>
                  <a:lnTo>
                    <a:pt x="389" y="195"/>
                  </a:lnTo>
                  <a:lnTo>
                    <a:pt x="389" y="195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43;p127">
              <a:extLst>
                <a:ext uri="{FF2B5EF4-FFF2-40B4-BE49-F238E27FC236}">
                  <a16:creationId xmlns:a16="http://schemas.microsoft.com/office/drawing/2014/main" id="{C4E0A335-DAB4-42D2-9692-1150C0915BC5}"/>
                </a:ext>
              </a:extLst>
            </p:cNvPr>
            <p:cNvSpPr/>
            <p:nvPr/>
          </p:nvSpPr>
          <p:spPr>
            <a:xfrm>
              <a:off x="2693654" y="1477545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44;p127">
              <a:extLst>
                <a:ext uri="{FF2B5EF4-FFF2-40B4-BE49-F238E27FC236}">
                  <a16:creationId xmlns:a16="http://schemas.microsoft.com/office/drawing/2014/main" id="{B05C7A65-5087-A1DC-382E-CCF1EBF0FF74}"/>
                </a:ext>
              </a:extLst>
            </p:cNvPr>
            <p:cNvSpPr/>
            <p:nvPr/>
          </p:nvSpPr>
          <p:spPr>
            <a:xfrm>
              <a:off x="2369279" y="1652821"/>
              <a:ext cx="10477" cy="13089"/>
            </a:xfrm>
            <a:custGeom>
              <a:avLst/>
              <a:gdLst/>
              <a:ahLst/>
              <a:cxnLst/>
              <a:rect l="l" t="t" r="r" b="b"/>
              <a:pathLst>
                <a:path w="389" h="486" extrusionOk="0">
                  <a:moveTo>
                    <a:pt x="195" y="0"/>
                  </a:moveTo>
                  <a:lnTo>
                    <a:pt x="98" y="97"/>
                  </a:lnTo>
                  <a:lnTo>
                    <a:pt x="0" y="291"/>
                  </a:lnTo>
                  <a:lnTo>
                    <a:pt x="98" y="389"/>
                  </a:lnTo>
                  <a:lnTo>
                    <a:pt x="195" y="486"/>
                  </a:lnTo>
                  <a:lnTo>
                    <a:pt x="389" y="389"/>
                  </a:lnTo>
                  <a:lnTo>
                    <a:pt x="389" y="291"/>
                  </a:lnTo>
                  <a:lnTo>
                    <a:pt x="389" y="97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45;p127">
              <a:extLst>
                <a:ext uri="{FF2B5EF4-FFF2-40B4-BE49-F238E27FC236}">
                  <a16:creationId xmlns:a16="http://schemas.microsoft.com/office/drawing/2014/main" id="{F26CCC5A-1D3A-EDE4-DD73-F935EE83C3A1}"/>
                </a:ext>
              </a:extLst>
            </p:cNvPr>
            <p:cNvSpPr/>
            <p:nvPr/>
          </p:nvSpPr>
          <p:spPr>
            <a:xfrm>
              <a:off x="2369279" y="1652821"/>
              <a:ext cx="10477" cy="13089"/>
            </a:xfrm>
            <a:custGeom>
              <a:avLst/>
              <a:gdLst/>
              <a:ahLst/>
              <a:cxnLst/>
              <a:rect l="l" t="t" r="r" b="b"/>
              <a:pathLst>
                <a:path w="389" h="486" fill="none" extrusionOk="0">
                  <a:moveTo>
                    <a:pt x="389" y="291"/>
                  </a:moveTo>
                  <a:lnTo>
                    <a:pt x="389" y="291"/>
                  </a:lnTo>
                  <a:lnTo>
                    <a:pt x="389" y="389"/>
                  </a:lnTo>
                  <a:lnTo>
                    <a:pt x="195" y="486"/>
                  </a:lnTo>
                  <a:lnTo>
                    <a:pt x="195" y="486"/>
                  </a:lnTo>
                  <a:lnTo>
                    <a:pt x="98" y="389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98" y="97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389" y="97"/>
                  </a:lnTo>
                  <a:lnTo>
                    <a:pt x="389" y="291"/>
                  </a:lnTo>
                  <a:lnTo>
                    <a:pt x="389" y="29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46;p127">
              <a:extLst>
                <a:ext uri="{FF2B5EF4-FFF2-40B4-BE49-F238E27FC236}">
                  <a16:creationId xmlns:a16="http://schemas.microsoft.com/office/drawing/2014/main" id="{DF09776A-DA79-CEA7-75D5-15B65FB63639}"/>
                </a:ext>
              </a:extLst>
            </p:cNvPr>
            <p:cNvSpPr/>
            <p:nvPr/>
          </p:nvSpPr>
          <p:spPr>
            <a:xfrm>
              <a:off x="2379729" y="166065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47;p127">
              <a:extLst>
                <a:ext uri="{FF2B5EF4-FFF2-40B4-BE49-F238E27FC236}">
                  <a16:creationId xmlns:a16="http://schemas.microsoft.com/office/drawing/2014/main" id="{C028CB2A-BE26-60D2-B04B-DBB115C4D022}"/>
                </a:ext>
              </a:extLst>
            </p:cNvPr>
            <p:cNvSpPr/>
            <p:nvPr/>
          </p:nvSpPr>
          <p:spPr>
            <a:xfrm>
              <a:off x="2683178" y="1652821"/>
              <a:ext cx="10504" cy="13089"/>
            </a:xfrm>
            <a:custGeom>
              <a:avLst/>
              <a:gdLst/>
              <a:ahLst/>
              <a:cxnLst/>
              <a:rect l="l" t="t" r="r" b="b"/>
              <a:pathLst>
                <a:path w="390" h="486" extrusionOk="0">
                  <a:moveTo>
                    <a:pt x="195" y="0"/>
                  </a:moveTo>
                  <a:lnTo>
                    <a:pt x="98" y="97"/>
                  </a:lnTo>
                  <a:lnTo>
                    <a:pt x="1" y="291"/>
                  </a:lnTo>
                  <a:lnTo>
                    <a:pt x="98" y="389"/>
                  </a:lnTo>
                  <a:lnTo>
                    <a:pt x="195" y="486"/>
                  </a:lnTo>
                  <a:lnTo>
                    <a:pt x="389" y="389"/>
                  </a:lnTo>
                  <a:lnTo>
                    <a:pt x="389" y="291"/>
                  </a:lnTo>
                  <a:lnTo>
                    <a:pt x="389" y="97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48;p127">
              <a:extLst>
                <a:ext uri="{FF2B5EF4-FFF2-40B4-BE49-F238E27FC236}">
                  <a16:creationId xmlns:a16="http://schemas.microsoft.com/office/drawing/2014/main" id="{55B25E02-CCC9-6589-206F-0F58779415EE}"/>
                </a:ext>
              </a:extLst>
            </p:cNvPr>
            <p:cNvSpPr/>
            <p:nvPr/>
          </p:nvSpPr>
          <p:spPr>
            <a:xfrm>
              <a:off x="2683178" y="1652821"/>
              <a:ext cx="10504" cy="13089"/>
            </a:xfrm>
            <a:custGeom>
              <a:avLst/>
              <a:gdLst/>
              <a:ahLst/>
              <a:cxnLst/>
              <a:rect l="l" t="t" r="r" b="b"/>
              <a:pathLst>
                <a:path w="390" h="486" fill="none" extrusionOk="0">
                  <a:moveTo>
                    <a:pt x="389" y="291"/>
                  </a:moveTo>
                  <a:lnTo>
                    <a:pt x="389" y="291"/>
                  </a:lnTo>
                  <a:lnTo>
                    <a:pt x="389" y="389"/>
                  </a:lnTo>
                  <a:lnTo>
                    <a:pt x="195" y="486"/>
                  </a:lnTo>
                  <a:lnTo>
                    <a:pt x="195" y="486"/>
                  </a:lnTo>
                  <a:lnTo>
                    <a:pt x="98" y="389"/>
                  </a:lnTo>
                  <a:lnTo>
                    <a:pt x="1" y="291"/>
                  </a:lnTo>
                  <a:lnTo>
                    <a:pt x="1" y="291"/>
                  </a:lnTo>
                  <a:lnTo>
                    <a:pt x="98" y="97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389" y="97"/>
                  </a:lnTo>
                  <a:lnTo>
                    <a:pt x="389" y="291"/>
                  </a:lnTo>
                  <a:lnTo>
                    <a:pt x="389" y="29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49;p127">
              <a:extLst>
                <a:ext uri="{FF2B5EF4-FFF2-40B4-BE49-F238E27FC236}">
                  <a16:creationId xmlns:a16="http://schemas.microsoft.com/office/drawing/2014/main" id="{8071D5C9-01F6-BFB8-41AB-AC6D7CA99505}"/>
                </a:ext>
              </a:extLst>
            </p:cNvPr>
            <p:cNvSpPr/>
            <p:nvPr/>
          </p:nvSpPr>
          <p:spPr>
            <a:xfrm>
              <a:off x="2693654" y="166065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50;p127">
              <a:extLst>
                <a:ext uri="{FF2B5EF4-FFF2-40B4-BE49-F238E27FC236}">
                  <a16:creationId xmlns:a16="http://schemas.microsoft.com/office/drawing/2014/main" id="{257CA348-9C95-2DF6-81F5-C826D4E9DC20}"/>
                </a:ext>
              </a:extLst>
            </p:cNvPr>
            <p:cNvSpPr/>
            <p:nvPr/>
          </p:nvSpPr>
          <p:spPr>
            <a:xfrm>
              <a:off x="2345740" y="1344148"/>
              <a:ext cx="374092" cy="371480"/>
            </a:xfrm>
            <a:custGeom>
              <a:avLst/>
              <a:gdLst/>
              <a:ahLst/>
              <a:cxnLst/>
              <a:rect l="l" t="t" r="r" b="b"/>
              <a:pathLst>
                <a:path w="13890" h="13793" extrusionOk="0">
                  <a:moveTo>
                    <a:pt x="1749" y="1651"/>
                  </a:moveTo>
                  <a:lnTo>
                    <a:pt x="2428" y="2137"/>
                  </a:lnTo>
                  <a:lnTo>
                    <a:pt x="2623" y="2720"/>
                  </a:lnTo>
                  <a:lnTo>
                    <a:pt x="2331" y="2720"/>
                  </a:lnTo>
                  <a:lnTo>
                    <a:pt x="2137" y="2525"/>
                  </a:lnTo>
                  <a:lnTo>
                    <a:pt x="1943" y="2234"/>
                  </a:lnTo>
                  <a:lnTo>
                    <a:pt x="1749" y="1651"/>
                  </a:lnTo>
                  <a:close/>
                  <a:moveTo>
                    <a:pt x="3108" y="680"/>
                  </a:moveTo>
                  <a:lnTo>
                    <a:pt x="3205" y="1263"/>
                  </a:lnTo>
                  <a:lnTo>
                    <a:pt x="3303" y="1845"/>
                  </a:lnTo>
                  <a:lnTo>
                    <a:pt x="3205" y="2331"/>
                  </a:lnTo>
                  <a:lnTo>
                    <a:pt x="3108" y="2720"/>
                  </a:lnTo>
                  <a:lnTo>
                    <a:pt x="2914" y="2331"/>
                  </a:lnTo>
                  <a:lnTo>
                    <a:pt x="2817" y="1845"/>
                  </a:lnTo>
                  <a:lnTo>
                    <a:pt x="2914" y="1263"/>
                  </a:lnTo>
                  <a:lnTo>
                    <a:pt x="3108" y="680"/>
                  </a:lnTo>
                  <a:close/>
                  <a:moveTo>
                    <a:pt x="4371" y="1651"/>
                  </a:moveTo>
                  <a:lnTo>
                    <a:pt x="4177" y="2234"/>
                  </a:lnTo>
                  <a:lnTo>
                    <a:pt x="3982" y="2525"/>
                  </a:lnTo>
                  <a:lnTo>
                    <a:pt x="3788" y="2720"/>
                  </a:lnTo>
                  <a:lnTo>
                    <a:pt x="3497" y="2720"/>
                  </a:lnTo>
                  <a:lnTo>
                    <a:pt x="3691" y="2137"/>
                  </a:lnTo>
                  <a:lnTo>
                    <a:pt x="4371" y="1651"/>
                  </a:lnTo>
                  <a:close/>
                  <a:moveTo>
                    <a:pt x="5634" y="1651"/>
                  </a:moveTo>
                  <a:lnTo>
                    <a:pt x="6314" y="2137"/>
                  </a:lnTo>
                  <a:lnTo>
                    <a:pt x="6508" y="2720"/>
                  </a:lnTo>
                  <a:lnTo>
                    <a:pt x="6216" y="2720"/>
                  </a:lnTo>
                  <a:lnTo>
                    <a:pt x="6022" y="2525"/>
                  </a:lnTo>
                  <a:lnTo>
                    <a:pt x="5828" y="2234"/>
                  </a:lnTo>
                  <a:lnTo>
                    <a:pt x="5634" y="1651"/>
                  </a:lnTo>
                  <a:close/>
                  <a:moveTo>
                    <a:pt x="6896" y="680"/>
                  </a:moveTo>
                  <a:lnTo>
                    <a:pt x="7091" y="1263"/>
                  </a:lnTo>
                  <a:lnTo>
                    <a:pt x="7188" y="1845"/>
                  </a:lnTo>
                  <a:lnTo>
                    <a:pt x="7091" y="2331"/>
                  </a:lnTo>
                  <a:lnTo>
                    <a:pt x="6896" y="2720"/>
                  </a:lnTo>
                  <a:lnTo>
                    <a:pt x="6702" y="2331"/>
                  </a:lnTo>
                  <a:lnTo>
                    <a:pt x="6702" y="1845"/>
                  </a:lnTo>
                  <a:lnTo>
                    <a:pt x="6702" y="1263"/>
                  </a:lnTo>
                  <a:lnTo>
                    <a:pt x="6896" y="680"/>
                  </a:lnTo>
                  <a:close/>
                  <a:moveTo>
                    <a:pt x="8256" y="1651"/>
                  </a:moveTo>
                  <a:lnTo>
                    <a:pt x="8062" y="2234"/>
                  </a:lnTo>
                  <a:lnTo>
                    <a:pt x="7868" y="2525"/>
                  </a:lnTo>
                  <a:lnTo>
                    <a:pt x="7673" y="2720"/>
                  </a:lnTo>
                  <a:lnTo>
                    <a:pt x="7382" y="2720"/>
                  </a:lnTo>
                  <a:lnTo>
                    <a:pt x="7576" y="2137"/>
                  </a:lnTo>
                  <a:lnTo>
                    <a:pt x="8256" y="1651"/>
                  </a:lnTo>
                  <a:close/>
                  <a:moveTo>
                    <a:pt x="9422" y="1651"/>
                  </a:moveTo>
                  <a:lnTo>
                    <a:pt x="10102" y="2137"/>
                  </a:lnTo>
                  <a:lnTo>
                    <a:pt x="10296" y="2720"/>
                  </a:lnTo>
                  <a:lnTo>
                    <a:pt x="10102" y="2720"/>
                  </a:lnTo>
                  <a:lnTo>
                    <a:pt x="9810" y="2525"/>
                  </a:lnTo>
                  <a:lnTo>
                    <a:pt x="9616" y="2234"/>
                  </a:lnTo>
                  <a:lnTo>
                    <a:pt x="9422" y="1651"/>
                  </a:lnTo>
                  <a:close/>
                  <a:moveTo>
                    <a:pt x="10781" y="680"/>
                  </a:moveTo>
                  <a:lnTo>
                    <a:pt x="10976" y="1263"/>
                  </a:lnTo>
                  <a:lnTo>
                    <a:pt x="11073" y="1845"/>
                  </a:lnTo>
                  <a:lnTo>
                    <a:pt x="10976" y="2331"/>
                  </a:lnTo>
                  <a:lnTo>
                    <a:pt x="10781" y="2720"/>
                  </a:lnTo>
                  <a:lnTo>
                    <a:pt x="10587" y="2331"/>
                  </a:lnTo>
                  <a:lnTo>
                    <a:pt x="10490" y="1845"/>
                  </a:lnTo>
                  <a:lnTo>
                    <a:pt x="10587" y="1263"/>
                  </a:lnTo>
                  <a:lnTo>
                    <a:pt x="10781" y="680"/>
                  </a:lnTo>
                  <a:close/>
                  <a:moveTo>
                    <a:pt x="12044" y="1651"/>
                  </a:moveTo>
                  <a:lnTo>
                    <a:pt x="11947" y="2234"/>
                  </a:lnTo>
                  <a:lnTo>
                    <a:pt x="11753" y="2525"/>
                  </a:lnTo>
                  <a:lnTo>
                    <a:pt x="11461" y="2720"/>
                  </a:lnTo>
                  <a:lnTo>
                    <a:pt x="11267" y="2720"/>
                  </a:lnTo>
                  <a:lnTo>
                    <a:pt x="11461" y="2137"/>
                  </a:lnTo>
                  <a:lnTo>
                    <a:pt x="12044" y="1651"/>
                  </a:lnTo>
                  <a:close/>
                  <a:moveTo>
                    <a:pt x="972" y="3205"/>
                  </a:moveTo>
                  <a:lnTo>
                    <a:pt x="972" y="3302"/>
                  </a:lnTo>
                  <a:lnTo>
                    <a:pt x="972" y="3982"/>
                  </a:lnTo>
                  <a:lnTo>
                    <a:pt x="389" y="3982"/>
                  </a:lnTo>
                  <a:lnTo>
                    <a:pt x="389" y="3302"/>
                  </a:lnTo>
                  <a:lnTo>
                    <a:pt x="389" y="3205"/>
                  </a:lnTo>
                  <a:close/>
                  <a:moveTo>
                    <a:pt x="3982" y="3108"/>
                  </a:moveTo>
                  <a:lnTo>
                    <a:pt x="3691" y="3982"/>
                  </a:lnTo>
                  <a:lnTo>
                    <a:pt x="2428" y="3982"/>
                  </a:lnTo>
                  <a:lnTo>
                    <a:pt x="2137" y="3108"/>
                  </a:lnTo>
                  <a:close/>
                  <a:moveTo>
                    <a:pt x="7868" y="3108"/>
                  </a:moveTo>
                  <a:lnTo>
                    <a:pt x="7576" y="3982"/>
                  </a:lnTo>
                  <a:lnTo>
                    <a:pt x="6314" y="3982"/>
                  </a:lnTo>
                  <a:lnTo>
                    <a:pt x="6022" y="3108"/>
                  </a:lnTo>
                  <a:close/>
                  <a:moveTo>
                    <a:pt x="11656" y="3108"/>
                  </a:moveTo>
                  <a:lnTo>
                    <a:pt x="11364" y="3982"/>
                  </a:lnTo>
                  <a:lnTo>
                    <a:pt x="10102" y="3982"/>
                  </a:lnTo>
                  <a:lnTo>
                    <a:pt x="9810" y="3108"/>
                  </a:lnTo>
                  <a:close/>
                  <a:moveTo>
                    <a:pt x="13404" y="3205"/>
                  </a:moveTo>
                  <a:lnTo>
                    <a:pt x="13404" y="3302"/>
                  </a:lnTo>
                  <a:lnTo>
                    <a:pt x="13404" y="3982"/>
                  </a:lnTo>
                  <a:lnTo>
                    <a:pt x="12918" y="3982"/>
                  </a:lnTo>
                  <a:lnTo>
                    <a:pt x="12918" y="3302"/>
                  </a:lnTo>
                  <a:lnTo>
                    <a:pt x="12918" y="3205"/>
                  </a:lnTo>
                  <a:close/>
                  <a:moveTo>
                    <a:pt x="1749" y="8353"/>
                  </a:moveTo>
                  <a:lnTo>
                    <a:pt x="2428" y="8839"/>
                  </a:lnTo>
                  <a:lnTo>
                    <a:pt x="2623" y="9421"/>
                  </a:lnTo>
                  <a:lnTo>
                    <a:pt x="2331" y="9421"/>
                  </a:lnTo>
                  <a:lnTo>
                    <a:pt x="2137" y="9227"/>
                  </a:lnTo>
                  <a:lnTo>
                    <a:pt x="1943" y="8936"/>
                  </a:lnTo>
                  <a:lnTo>
                    <a:pt x="1749" y="8353"/>
                  </a:lnTo>
                  <a:close/>
                  <a:moveTo>
                    <a:pt x="3108" y="7382"/>
                  </a:moveTo>
                  <a:lnTo>
                    <a:pt x="3205" y="7964"/>
                  </a:lnTo>
                  <a:lnTo>
                    <a:pt x="3303" y="8547"/>
                  </a:lnTo>
                  <a:lnTo>
                    <a:pt x="3205" y="9033"/>
                  </a:lnTo>
                  <a:lnTo>
                    <a:pt x="3108" y="9421"/>
                  </a:lnTo>
                  <a:lnTo>
                    <a:pt x="2914" y="9033"/>
                  </a:lnTo>
                  <a:lnTo>
                    <a:pt x="2817" y="8547"/>
                  </a:lnTo>
                  <a:lnTo>
                    <a:pt x="2914" y="7964"/>
                  </a:lnTo>
                  <a:lnTo>
                    <a:pt x="3108" y="7382"/>
                  </a:lnTo>
                  <a:close/>
                  <a:moveTo>
                    <a:pt x="4371" y="8353"/>
                  </a:moveTo>
                  <a:lnTo>
                    <a:pt x="4177" y="8936"/>
                  </a:lnTo>
                  <a:lnTo>
                    <a:pt x="3982" y="9227"/>
                  </a:lnTo>
                  <a:lnTo>
                    <a:pt x="3788" y="9421"/>
                  </a:lnTo>
                  <a:lnTo>
                    <a:pt x="3497" y="9421"/>
                  </a:lnTo>
                  <a:lnTo>
                    <a:pt x="3691" y="8839"/>
                  </a:lnTo>
                  <a:lnTo>
                    <a:pt x="4371" y="8353"/>
                  </a:lnTo>
                  <a:close/>
                  <a:moveTo>
                    <a:pt x="5634" y="8353"/>
                  </a:moveTo>
                  <a:lnTo>
                    <a:pt x="6314" y="8839"/>
                  </a:lnTo>
                  <a:lnTo>
                    <a:pt x="6508" y="9421"/>
                  </a:lnTo>
                  <a:lnTo>
                    <a:pt x="6216" y="9421"/>
                  </a:lnTo>
                  <a:lnTo>
                    <a:pt x="5925" y="9227"/>
                  </a:lnTo>
                  <a:lnTo>
                    <a:pt x="5828" y="8936"/>
                  </a:lnTo>
                  <a:lnTo>
                    <a:pt x="5634" y="8353"/>
                  </a:lnTo>
                  <a:close/>
                  <a:moveTo>
                    <a:pt x="6896" y="7382"/>
                  </a:moveTo>
                  <a:lnTo>
                    <a:pt x="7091" y="7964"/>
                  </a:lnTo>
                  <a:lnTo>
                    <a:pt x="7188" y="8547"/>
                  </a:lnTo>
                  <a:lnTo>
                    <a:pt x="7091" y="9033"/>
                  </a:lnTo>
                  <a:lnTo>
                    <a:pt x="6896" y="9421"/>
                  </a:lnTo>
                  <a:lnTo>
                    <a:pt x="6702" y="9033"/>
                  </a:lnTo>
                  <a:lnTo>
                    <a:pt x="6605" y="8547"/>
                  </a:lnTo>
                  <a:lnTo>
                    <a:pt x="6702" y="7964"/>
                  </a:lnTo>
                  <a:lnTo>
                    <a:pt x="6896" y="7382"/>
                  </a:lnTo>
                  <a:close/>
                  <a:moveTo>
                    <a:pt x="8256" y="8353"/>
                  </a:moveTo>
                  <a:lnTo>
                    <a:pt x="8062" y="8936"/>
                  </a:lnTo>
                  <a:lnTo>
                    <a:pt x="7868" y="9227"/>
                  </a:lnTo>
                  <a:lnTo>
                    <a:pt x="7576" y="9421"/>
                  </a:lnTo>
                  <a:lnTo>
                    <a:pt x="7382" y="9421"/>
                  </a:lnTo>
                  <a:lnTo>
                    <a:pt x="7576" y="8839"/>
                  </a:lnTo>
                  <a:lnTo>
                    <a:pt x="8256" y="8353"/>
                  </a:lnTo>
                  <a:close/>
                  <a:moveTo>
                    <a:pt x="9422" y="8353"/>
                  </a:moveTo>
                  <a:lnTo>
                    <a:pt x="10102" y="8839"/>
                  </a:lnTo>
                  <a:lnTo>
                    <a:pt x="10296" y="9421"/>
                  </a:lnTo>
                  <a:lnTo>
                    <a:pt x="10102" y="9421"/>
                  </a:lnTo>
                  <a:lnTo>
                    <a:pt x="9810" y="9227"/>
                  </a:lnTo>
                  <a:lnTo>
                    <a:pt x="9616" y="8936"/>
                  </a:lnTo>
                  <a:lnTo>
                    <a:pt x="9422" y="8353"/>
                  </a:lnTo>
                  <a:close/>
                  <a:moveTo>
                    <a:pt x="10781" y="7382"/>
                  </a:moveTo>
                  <a:lnTo>
                    <a:pt x="10976" y="7964"/>
                  </a:lnTo>
                  <a:lnTo>
                    <a:pt x="11073" y="8547"/>
                  </a:lnTo>
                  <a:lnTo>
                    <a:pt x="10976" y="9033"/>
                  </a:lnTo>
                  <a:lnTo>
                    <a:pt x="10781" y="9421"/>
                  </a:lnTo>
                  <a:lnTo>
                    <a:pt x="10587" y="9033"/>
                  </a:lnTo>
                  <a:lnTo>
                    <a:pt x="10490" y="8547"/>
                  </a:lnTo>
                  <a:lnTo>
                    <a:pt x="10587" y="7964"/>
                  </a:lnTo>
                  <a:lnTo>
                    <a:pt x="10781" y="7382"/>
                  </a:lnTo>
                  <a:close/>
                  <a:moveTo>
                    <a:pt x="12044" y="8353"/>
                  </a:moveTo>
                  <a:lnTo>
                    <a:pt x="11947" y="8936"/>
                  </a:lnTo>
                  <a:lnTo>
                    <a:pt x="11753" y="9227"/>
                  </a:lnTo>
                  <a:lnTo>
                    <a:pt x="11461" y="9421"/>
                  </a:lnTo>
                  <a:lnTo>
                    <a:pt x="11267" y="9421"/>
                  </a:lnTo>
                  <a:lnTo>
                    <a:pt x="11461" y="8839"/>
                  </a:lnTo>
                  <a:lnTo>
                    <a:pt x="12044" y="8353"/>
                  </a:lnTo>
                  <a:close/>
                  <a:moveTo>
                    <a:pt x="972" y="6022"/>
                  </a:moveTo>
                  <a:lnTo>
                    <a:pt x="972" y="10684"/>
                  </a:lnTo>
                  <a:lnTo>
                    <a:pt x="389" y="10684"/>
                  </a:lnTo>
                  <a:lnTo>
                    <a:pt x="389" y="6022"/>
                  </a:lnTo>
                  <a:close/>
                  <a:moveTo>
                    <a:pt x="1360" y="8450"/>
                  </a:moveTo>
                  <a:lnTo>
                    <a:pt x="1554" y="9033"/>
                  </a:lnTo>
                  <a:lnTo>
                    <a:pt x="1846" y="9519"/>
                  </a:lnTo>
                  <a:lnTo>
                    <a:pt x="1749" y="9713"/>
                  </a:lnTo>
                  <a:lnTo>
                    <a:pt x="1749" y="9907"/>
                  </a:lnTo>
                  <a:lnTo>
                    <a:pt x="2040" y="10684"/>
                  </a:lnTo>
                  <a:lnTo>
                    <a:pt x="1360" y="10684"/>
                  </a:lnTo>
                  <a:lnTo>
                    <a:pt x="1360" y="8450"/>
                  </a:lnTo>
                  <a:close/>
                  <a:moveTo>
                    <a:pt x="3982" y="9907"/>
                  </a:moveTo>
                  <a:lnTo>
                    <a:pt x="3691" y="10684"/>
                  </a:lnTo>
                  <a:lnTo>
                    <a:pt x="2428" y="10684"/>
                  </a:lnTo>
                  <a:lnTo>
                    <a:pt x="2137" y="9907"/>
                  </a:lnTo>
                  <a:close/>
                  <a:moveTo>
                    <a:pt x="7868" y="9907"/>
                  </a:moveTo>
                  <a:lnTo>
                    <a:pt x="7576" y="10684"/>
                  </a:lnTo>
                  <a:lnTo>
                    <a:pt x="6314" y="10684"/>
                  </a:lnTo>
                  <a:lnTo>
                    <a:pt x="6022" y="9907"/>
                  </a:lnTo>
                  <a:close/>
                  <a:moveTo>
                    <a:pt x="13404" y="4371"/>
                  </a:moveTo>
                  <a:lnTo>
                    <a:pt x="13404" y="5536"/>
                  </a:lnTo>
                  <a:lnTo>
                    <a:pt x="3497" y="5536"/>
                  </a:lnTo>
                  <a:lnTo>
                    <a:pt x="3400" y="5633"/>
                  </a:lnTo>
                  <a:lnTo>
                    <a:pt x="3303" y="5731"/>
                  </a:lnTo>
                  <a:lnTo>
                    <a:pt x="3400" y="5925"/>
                  </a:lnTo>
                  <a:lnTo>
                    <a:pt x="3497" y="6022"/>
                  </a:lnTo>
                  <a:lnTo>
                    <a:pt x="12433" y="6022"/>
                  </a:lnTo>
                  <a:lnTo>
                    <a:pt x="12433" y="7867"/>
                  </a:lnTo>
                  <a:lnTo>
                    <a:pt x="12335" y="7770"/>
                  </a:lnTo>
                  <a:lnTo>
                    <a:pt x="12141" y="7867"/>
                  </a:lnTo>
                  <a:lnTo>
                    <a:pt x="11461" y="8353"/>
                  </a:lnTo>
                  <a:lnTo>
                    <a:pt x="11267" y="7479"/>
                  </a:lnTo>
                  <a:lnTo>
                    <a:pt x="10976" y="6896"/>
                  </a:lnTo>
                  <a:lnTo>
                    <a:pt x="10879" y="6702"/>
                  </a:lnTo>
                  <a:lnTo>
                    <a:pt x="10587" y="6702"/>
                  </a:lnTo>
                  <a:lnTo>
                    <a:pt x="10490" y="6896"/>
                  </a:lnTo>
                  <a:lnTo>
                    <a:pt x="10296" y="7479"/>
                  </a:lnTo>
                  <a:lnTo>
                    <a:pt x="10102" y="8353"/>
                  </a:lnTo>
                  <a:lnTo>
                    <a:pt x="9422" y="7867"/>
                  </a:lnTo>
                  <a:lnTo>
                    <a:pt x="9325" y="7770"/>
                  </a:lnTo>
                  <a:lnTo>
                    <a:pt x="9130" y="7770"/>
                  </a:lnTo>
                  <a:lnTo>
                    <a:pt x="9033" y="7867"/>
                  </a:lnTo>
                  <a:lnTo>
                    <a:pt x="9033" y="8062"/>
                  </a:lnTo>
                  <a:lnTo>
                    <a:pt x="9130" y="8547"/>
                  </a:lnTo>
                  <a:lnTo>
                    <a:pt x="9227" y="9033"/>
                  </a:lnTo>
                  <a:lnTo>
                    <a:pt x="9519" y="9519"/>
                  </a:lnTo>
                  <a:lnTo>
                    <a:pt x="9422" y="9616"/>
                  </a:lnTo>
                  <a:lnTo>
                    <a:pt x="9422" y="9810"/>
                  </a:lnTo>
                  <a:lnTo>
                    <a:pt x="9713" y="10684"/>
                  </a:lnTo>
                  <a:lnTo>
                    <a:pt x="7965" y="10684"/>
                  </a:lnTo>
                  <a:lnTo>
                    <a:pt x="8256" y="9810"/>
                  </a:lnTo>
                  <a:lnTo>
                    <a:pt x="8256" y="9616"/>
                  </a:lnTo>
                  <a:lnTo>
                    <a:pt x="8159" y="9519"/>
                  </a:lnTo>
                  <a:lnTo>
                    <a:pt x="8450" y="9033"/>
                  </a:lnTo>
                  <a:lnTo>
                    <a:pt x="8645" y="8547"/>
                  </a:lnTo>
                  <a:lnTo>
                    <a:pt x="8645" y="8062"/>
                  </a:lnTo>
                  <a:lnTo>
                    <a:pt x="8645" y="7867"/>
                  </a:lnTo>
                  <a:lnTo>
                    <a:pt x="8547" y="7770"/>
                  </a:lnTo>
                  <a:lnTo>
                    <a:pt x="8353" y="7770"/>
                  </a:lnTo>
                  <a:lnTo>
                    <a:pt x="8256" y="7867"/>
                  </a:lnTo>
                  <a:lnTo>
                    <a:pt x="7576" y="8353"/>
                  </a:lnTo>
                  <a:lnTo>
                    <a:pt x="7382" y="7479"/>
                  </a:lnTo>
                  <a:lnTo>
                    <a:pt x="7188" y="6896"/>
                  </a:lnTo>
                  <a:lnTo>
                    <a:pt x="7091" y="6702"/>
                  </a:lnTo>
                  <a:lnTo>
                    <a:pt x="6799" y="6702"/>
                  </a:lnTo>
                  <a:lnTo>
                    <a:pt x="6702" y="6896"/>
                  </a:lnTo>
                  <a:lnTo>
                    <a:pt x="6411" y="7479"/>
                  </a:lnTo>
                  <a:lnTo>
                    <a:pt x="6216" y="8353"/>
                  </a:lnTo>
                  <a:lnTo>
                    <a:pt x="5537" y="7867"/>
                  </a:lnTo>
                  <a:lnTo>
                    <a:pt x="5439" y="7770"/>
                  </a:lnTo>
                  <a:lnTo>
                    <a:pt x="5342" y="7770"/>
                  </a:lnTo>
                  <a:lnTo>
                    <a:pt x="5148" y="7867"/>
                  </a:lnTo>
                  <a:lnTo>
                    <a:pt x="5148" y="8062"/>
                  </a:lnTo>
                  <a:lnTo>
                    <a:pt x="5245" y="8547"/>
                  </a:lnTo>
                  <a:lnTo>
                    <a:pt x="5439" y="9033"/>
                  </a:lnTo>
                  <a:lnTo>
                    <a:pt x="5731" y="9519"/>
                  </a:lnTo>
                  <a:lnTo>
                    <a:pt x="5537" y="9713"/>
                  </a:lnTo>
                  <a:lnTo>
                    <a:pt x="5634" y="9810"/>
                  </a:lnTo>
                  <a:lnTo>
                    <a:pt x="5925" y="10684"/>
                  </a:lnTo>
                  <a:lnTo>
                    <a:pt x="4080" y="10684"/>
                  </a:lnTo>
                  <a:lnTo>
                    <a:pt x="4371" y="9810"/>
                  </a:lnTo>
                  <a:lnTo>
                    <a:pt x="4468" y="9616"/>
                  </a:lnTo>
                  <a:lnTo>
                    <a:pt x="4274" y="9519"/>
                  </a:lnTo>
                  <a:lnTo>
                    <a:pt x="4565" y="9033"/>
                  </a:lnTo>
                  <a:lnTo>
                    <a:pt x="4760" y="8547"/>
                  </a:lnTo>
                  <a:lnTo>
                    <a:pt x="4857" y="8062"/>
                  </a:lnTo>
                  <a:lnTo>
                    <a:pt x="4760" y="7867"/>
                  </a:lnTo>
                  <a:lnTo>
                    <a:pt x="4662" y="7770"/>
                  </a:lnTo>
                  <a:lnTo>
                    <a:pt x="4565" y="7770"/>
                  </a:lnTo>
                  <a:lnTo>
                    <a:pt x="4468" y="7867"/>
                  </a:lnTo>
                  <a:lnTo>
                    <a:pt x="3691" y="8353"/>
                  </a:lnTo>
                  <a:lnTo>
                    <a:pt x="3594" y="7479"/>
                  </a:lnTo>
                  <a:lnTo>
                    <a:pt x="3303" y="6896"/>
                  </a:lnTo>
                  <a:lnTo>
                    <a:pt x="3205" y="6702"/>
                  </a:lnTo>
                  <a:lnTo>
                    <a:pt x="2914" y="6702"/>
                  </a:lnTo>
                  <a:lnTo>
                    <a:pt x="2817" y="6896"/>
                  </a:lnTo>
                  <a:lnTo>
                    <a:pt x="2623" y="7479"/>
                  </a:lnTo>
                  <a:lnTo>
                    <a:pt x="2428" y="8353"/>
                  </a:lnTo>
                  <a:lnTo>
                    <a:pt x="1749" y="7867"/>
                  </a:lnTo>
                  <a:lnTo>
                    <a:pt x="1554" y="7770"/>
                  </a:lnTo>
                  <a:lnTo>
                    <a:pt x="1360" y="7867"/>
                  </a:lnTo>
                  <a:lnTo>
                    <a:pt x="1360" y="6022"/>
                  </a:lnTo>
                  <a:lnTo>
                    <a:pt x="2526" y="6022"/>
                  </a:lnTo>
                  <a:lnTo>
                    <a:pt x="2623" y="5925"/>
                  </a:lnTo>
                  <a:lnTo>
                    <a:pt x="2720" y="5828"/>
                  </a:lnTo>
                  <a:lnTo>
                    <a:pt x="2720" y="5633"/>
                  </a:lnTo>
                  <a:lnTo>
                    <a:pt x="2526" y="5536"/>
                  </a:lnTo>
                  <a:lnTo>
                    <a:pt x="486" y="5536"/>
                  </a:lnTo>
                  <a:lnTo>
                    <a:pt x="486" y="4371"/>
                  </a:lnTo>
                  <a:close/>
                  <a:moveTo>
                    <a:pt x="11656" y="9907"/>
                  </a:moveTo>
                  <a:lnTo>
                    <a:pt x="11364" y="10684"/>
                  </a:lnTo>
                  <a:lnTo>
                    <a:pt x="10199" y="10684"/>
                  </a:lnTo>
                  <a:lnTo>
                    <a:pt x="9907" y="9907"/>
                  </a:lnTo>
                  <a:close/>
                  <a:moveTo>
                    <a:pt x="12433" y="8547"/>
                  </a:moveTo>
                  <a:lnTo>
                    <a:pt x="12433" y="10684"/>
                  </a:lnTo>
                  <a:lnTo>
                    <a:pt x="11850" y="10684"/>
                  </a:lnTo>
                  <a:lnTo>
                    <a:pt x="12141" y="9907"/>
                  </a:lnTo>
                  <a:lnTo>
                    <a:pt x="12141" y="9713"/>
                  </a:lnTo>
                  <a:lnTo>
                    <a:pt x="12044" y="9519"/>
                  </a:lnTo>
                  <a:lnTo>
                    <a:pt x="12335" y="9033"/>
                  </a:lnTo>
                  <a:lnTo>
                    <a:pt x="12433" y="8547"/>
                  </a:lnTo>
                  <a:close/>
                  <a:moveTo>
                    <a:pt x="13404" y="6022"/>
                  </a:moveTo>
                  <a:lnTo>
                    <a:pt x="13404" y="10684"/>
                  </a:lnTo>
                  <a:lnTo>
                    <a:pt x="12918" y="10684"/>
                  </a:lnTo>
                  <a:lnTo>
                    <a:pt x="12918" y="6022"/>
                  </a:lnTo>
                  <a:close/>
                  <a:moveTo>
                    <a:pt x="972" y="12724"/>
                  </a:moveTo>
                  <a:lnTo>
                    <a:pt x="972" y="13404"/>
                  </a:lnTo>
                  <a:lnTo>
                    <a:pt x="389" y="13404"/>
                  </a:lnTo>
                  <a:lnTo>
                    <a:pt x="389" y="12724"/>
                  </a:lnTo>
                  <a:close/>
                  <a:moveTo>
                    <a:pt x="13404" y="12724"/>
                  </a:moveTo>
                  <a:lnTo>
                    <a:pt x="13404" y="13404"/>
                  </a:lnTo>
                  <a:lnTo>
                    <a:pt x="12918" y="13404"/>
                  </a:lnTo>
                  <a:lnTo>
                    <a:pt x="12918" y="12724"/>
                  </a:lnTo>
                  <a:close/>
                  <a:moveTo>
                    <a:pt x="2914" y="0"/>
                  </a:moveTo>
                  <a:lnTo>
                    <a:pt x="2817" y="97"/>
                  </a:lnTo>
                  <a:lnTo>
                    <a:pt x="2623" y="777"/>
                  </a:lnTo>
                  <a:lnTo>
                    <a:pt x="2428" y="1651"/>
                  </a:lnTo>
                  <a:lnTo>
                    <a:pt x="1749" y="1068"/>
                  </a:lnTo>
                  <a:lnTo>
                    <a:pt x="1457" y="1068"/>
                  </a:lnTo>
                  <a:lnTo>
                    <a:pt x="1360" y="1166"/>
                  </a:lnTo>
                  <a:lnTo>
                    <a:pt x="1360" y="1360"/>
                  </a:lnTo>
                  <a:lnTo>
                    <a:pt x="1360" y="1845"/>
                  </a:lnTo>
                  <a:lnTo>
                    <a:pt x="1554" y="2331"/>
                  </a:lnTo>
                  <a:lnTo>
                    <a:pt x="1846" y="2817"/>
                  </a:lnTo>
                  <a:lnTo>
                    <a:pt x="1749" y="2914"/>
                  </a:lnTo>
                  <a:lnTo>
                    <a:pt x="1749" y="3108"/>
                  </a:lnTo>
                  <a:lnTo>
                    <a:pt x="2040" y="3982"/>
                  </a:lnTo>
                  <a:lnTo>
                    <a:pt x="1360" y="3982"/>
                  </a:lnTo>
                  <a:lnTo>
                    <a:pt x="1360" y="3205"/>
                  </a:lnTo>
                  <a:lnTo>
                    <a:pt x="1360" y="3108"/>
                  </a:lnTo>
                  <a:lnTo>
                    <a:pt x="1263" y="2914"/>
                  </a:lnTo>
                  <a:lnTo>
                    <a:pt x="1166" y="2817"/>
                  </a:lnTo>
                  <a:lnTo>
                    <a:pt x="292" y="2817"/>
                  </a:lnTo>
                  <a:lnTo>
                    <a:pt x="97" y="2914"/>
                  </a:lnTo>
                  <a:lnTo>
                    <a:pt x="0" y="3108"/>
                  </a:lnTo>
                  <a:lnTo>
                    <a:pt x="0" y="3205"/>
                  </a:lnTo>
                  <a:lnTo>
                    <a:pt x="0" y="13404"/>
                  </a:lnTo>
                  <a:lnTo>
                    <a:pt x="0" y="13598"/>
                  </a:lnTo>
                  <a:lnTo>
                    <a:pt x="97" y="13695"/>
                  </a:lnTo>
                  <a:lnTo>
                    <a:pt x="292" y="13792"/>
                  </a:lnTo>
                  <a:lnTo>
                    <a:pt x="1166" y="13792"/>
                  </a:lnTo>
                  <a:lnTo>
                    <a:pt x="1263" y="13695"/>
                  </a:lnTo>
                  <a:lnTo>
                    <a:pt x="1360" y="13598"/>
                  </a:lnTo>
                  <a:lnTo>
                    <a:pt x="1360" y="13404"/>
                  </a:lnTo>
                  <a:lnTo>
                    <a:pt x="1360" y="12724"/>
                  </a:lnTo>
                  <a:lnTo>
                    <a:pt x="10296" y="12724"/>
                  </a:lnTo>
                  <a:lnTo>
                    <a:pt x="10490" y="12627"/>
                  </a:lnTo>
                  <a:lnTo>
                    <a:pt x="10587" y="12529"/>
                  </a:lnTo>
                  <a:lnTo>
                    <a:pt x="10490" y="12335"/>
                  </a:lnTo>
                  <a:lnTo>
                    <a:pt x="486" y="12335"/>
                  </a:lnTo>
                  <a:lnTo>
                    <a:pt x="486" y="11073"/>
                  </a:lnTo>
                  <a:lnTo>
                    <a:pt x="13404" y="11073"/>
                  </a:lnTo>
                  <a:lnTo>
                    <a:pt x="13404" y="12335"/>
                  </a:lnTo>
                  <a:lnTo>
                    <a:pt x="11170" y="12335"/>
                  </a:lnTo>
                  <a:lnTo>
                    <a:pt x="11073" y="12432"/>
                  </a:lnTo>
                  <a:lnTo>
                    <a:pt x="11073" y="12627"/>
                  </a:lnTo>
                  <a:lnTo>
                    <a:pt x="11267" y="12724"/>
                  </a:lnTo>
                  <a:lnTo>
                    <a:pt x="12433" y="12724"/>
                  </a:lnTo>
                  <a:lnTo>
                    <a:pt x="12433" y="13404"/>
                  </a:lnTo>
                  <a:lnTo>
                    <a:pt x="12530" y="13598"/>
                  </a:lnTo>
                  <a:lnTo>
                    <a:pt x="12627" y="13695"/>
                  </a:lnTo>
                  <a:lnTo>
                    <a:pt x="12724" y="13792"/>
                  </a:lnTo>
                  <a:lnTo>
                    <a:pt x="13598" y="13792"/>
                  </a:lnTo>
                  <a:lnTo>
                    <a:pt x="13695" y="13695"/>
                  </a:lnTo>
                  <a:lnTo>
                    <a:pt x="13792" y="13598"/>
                  </a:lnTo>
                  <a:lnTo>
                    <a:pt x="13792" y="13404"/>
                  </a:lnTo>
                  <a:lnTo>
                    <a:pt x="13792" y="5828"/>
                  </a:lnTo>
                  <a:lnTo>
                    <a:pt x="13890" y="5828"/>
                  </a:lnTo>
                  <a:lnTo>
                    <a:pt x="13792" y="3205"/>
                  </a:lnTo>
                  <a:lnTo>
                    <a:pt x="13792" y="3108"/>
                  </a:lnTo>
                  <a:lnTo>
                    <a:pt x="13695" y="2914"/>
                  </a:lnTo>
                  <a:lnTo>
                    <a:pt x="13598" y="2817"/>
                  </a:lnTo>
                  <a:lnTo>
                    <a:pt x="12724" y="2817"/>
                  </a:lnTo>
                  <a:lnTo>
                    <a:pt x="12627" y="2914"/>
                  </a:lnTo>
                  <a:lnTo>
                    <a:pt x="12530" y="3108"/>
                  </a:lnTo>
                  <a:lnTo>
                    <a:pt x="12433" y="3205"/>
                  </a:lnTo>
                  <a:lnTo>
                    <a:pt x="12433" y="3982"/>
                  </a:lnTo>
                  <a:lnTo>
                    <a:pt x="11850" y="3982"/>
                  </a:lnTo>
                  <a:lnTo>
                    <a:pt x="12141" y="3108"/>
                  </a:lnTo>
                  <a:lnTo>
                    <a:pt x="12141" y="2914"/>
                  </a:lnTo>
                  <a:lnTo>
                    <a:pt x="12044" y="2817"/>
                  </a:lnTo>
                  <a:lnTo>
                    <a:pt x="12335" y="2331"/>
                  </a:lnTo>
                  <a:lnTo>
                    <a:pt x="12433" y="1845"/>
                  </a:lnTo>
                  <a:lnTo>
                    <a:pt x="12530" y="1360"/>
                  </a:lnTo>
                  <a:lnTo>
                    <a:pt x="12530" y="1166"/>
                  </a:lnTo>
                  <a:lnTo>
                    <a:pt x="12433" y="1068"/>
                  </a:lnTo>
                  <a:lnTo>
                    <a:pt x="12141" y="1068"/>
                  </a:lnTo>
                  <a:lnTo>
                    <a:pt x="11461" y="1651"/>
                  </a:lnTo>
                  <a:lnTo>
                    <a:pt x="11267" y="777"/>
                  </a:lnTo>
                  <a:lnTo>
                    <a:pt x="10976" y="97"/>
                  </a:lnTo>
                  <a:lnTo>
                    <a:pt x="10879" y="0"/>
                  </a:lnTo>
                  <a:lnTo>
                    <a:pt x="10587" y="0"/>
                  </a:lnTo>
                  <a:lnTo>
                    <a:pt x="10490" y="97"/>
                  </a:lnTo>
                  <a:lnTo>
                    <a:pt x="10296" y="777"/>
                  </a:lnTo>
                  <a:lnTo>
                    <a:pt x="10102" y="1651"/>
                  </a:lnTo>
                  <a:lnTo>
                    <a:pt x="9422" y="1068"/>
                  </a:lnTo>
                  <a:lnTo>
                    <a:pt x="9130" y="1068"/>
                  </a:lnTo>
                  <a:lnTo>
                    <a:pt x="9033" y="1166"/>
                  </a:lnTo>
                  <a:lnTo>
                    <a:pt x="9033" y="1360"/>
                  </a:lnTo>
                  <a:lnTo>
                    <a:pt x="9130" y="1845"/>
                  </a:lnTo>
                  <a:lnTo>
                    <a:pt x="9227" y="2331"/>
                  </a:lnTo>
                  <a:lnTo>
                    <a:pt x="9519" y="2817"/>
                  </a:lnTo>
                  <a:lnTo>
                    <a:pt x="9422" y="2914"/>
                  </a:lnTo>
                  <a:lnTo>
                    <a:pt x="9422" y="3108"/>
                  </a:lnTo>
                  <a:lnTo>
                    <a:pt x="9713" y="3982"/>
                  </a:lnTo>
                  <a:lnTo>
                    <a:pt x="7965" y="3982"/>
                  </a:lnTo>
                  <a:lnTo>
                    <a:pt x="8256" y="3108"/>
                  </a:lnTo>
                  <a:lnTo>
                    <a:pt x="8256" y="2914"/>
                  </a:lnTo>
                  <a:lnTo>
                    <a:pt x="8159" y="2817"/>
                  </a:lnTo>
                  <a:lnTo>
                    <a:pt x="8450" y="2331"/>
                  </a:lnTo>
                  <a:lnTo>
                    <a:pt x="8645" y="1845"/>
                  </a:lnTo>
                  <a:lnTo>
                    <a:pt x="8645" y="1360"/>
                  </a:lnTo>
                  <a:lnTo>
                    <a:pt x="8645" y="1166"/>
                  </a:lnTo>
                  <a:lnTo>
                    <a:pt x="8547" y="1068"/>
                  </a:lnTo>
                  <a:lnTo>
                    <a:pt x="8256" y="1068"/>
                  </a:lnTo>
                  <a:lnTo>
                    <a:pt x="7576" y="1651"/>
                  </a:lnTo>
                  <a:lnTo>
                    <a:pt x="7382" y="777"/>
                  </a:lnTo>
                  <a:lnTo>
                    <a:pt x="7188" y="97"/>
                  </a:lnTo>
                  <a:lnTo>
                    <a:pt x="7091" y="0"/>
                  </a:lnTo>
                  <a:lnTo>
                    <a:pt x="6799" y="0"/>
                  </a:lnTo>
                  <a:lnTo>
                    <a:pt x="6702" y="97"/>
                  </a:lnTo>
                  <a:lnTo>
                    <a:pt x="6411" y="777"/>
                  </a:lnTo>
                  <a:lnTo>
                    <a:pt x="6314" y="1651"/>
                  </a:lnTo>
                  <a:lnTo>
                    <a:pt x="5537" y="1068"/>
                  </a:lnTo>
                  <a:lnTo>
                    <a:pt x="5342" y="1068"/>
                  </a:lnTo>
                  <a:lnTo>
                    <a:pt x="5245" y="1166"/>
                  </a:lnTo>
                  <a:lnTo>
                    <a:pt x="5148" y="1360"/>
                  </a:lnTo>
                  <a:lnTo>
                    <a:pt x="5245" y="1845"/>
                  </a:lnTo>
                  <a:lnTo>
                    <a:pt x="5439" y="2331"/>
                  </a:lnTo>
                  <a:lnTo>
                    <a:pt x="5731" y="2817"/>
                  </a:lnTo>
                  <a:lnTo>
                    <a:pt x="5537" y="2914"/>
                  </a:lnTo>
                  <a:lnTo>
                    <a:pt x="5634" y="3108"/>
                  </a:lnTo>
                  <a:lnTo>
                    <a:pt x="5925" y="3982"/>
                  </a:lnTo>
                  <a:lnTo>
                    <a:pt x="4080" y="3982"/>
                  </a:lnTo>
                  <a:lnTo>
                    <a:pt x="4371" y="3108"/>
                  </a:lnTo>
                  <a:lnTo>
                    <a:pt x="4468" y="2914"/>
                  </a:lnTo>
                  <a:lnTo>
                    <a:pt x="4274" y="2817"/>
                  </a:lnTo>
                  <a:lnTo>
                    <a:pt x="4565" y="2331"/>
                  </a:lnTo>
                  <a:lnTo>
                    <a:pt x="4760" y="1845"/>
                  </a:lnTo>
                  <a:lnTo>
                    <a:pt x="4857" y="1360"/>
                  </a:lnTo>
                  <a:lnTo>
                    <a:pt x="4760" y="1166"/>
                  </a:lnTo>
                  <a:lnTo>
                    <a:pt x="4662" y="1068"/>
                  </a:lnTo>
                  <a:lnTo>
                    <a:pt x="4468" y="1068"/>
                  </a:lnTo>
                  <a:lnTo>
                    <a:pt x="3691" y="1651"/>
                  </a:lnTo>
                  <a:lnTo>
                    <a:pt x="3594" y="777"/>
                  </a:lnTo>
                  <a:lnTo>
                    <a:pt x="3303" y="97"/>
                  </a:lnTo>
                  <a:lnTo>
                    <a:pt x="32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251;p127">
              <a:extLst>
                <a:ext uri="{FF2B5EF4-FFF2-40B4-BE49-F238E27FC236}">
                  <a16:creationId xmlns:a16="http://schemas.microsoft.com/office/drawing/2014/main" id="{6AFE8159-0D1F-57DB-5B31-E4111E081961}"/>
                </a:ext>
              </a:extLst>
            </p:cNvPr>
            <p:cNvSpPr/>
            <p:nvPr/>
          </p:nvSpPr>
          <p:spPr>
            <a:xfrm>
              <a:off x="2345740" y="1344148"/>
              <a:ext cx="374092" cy="371480"/>
            </a:xfrm>
            <a:custGeom>
              <a:avLst/>
              <a:gdLst/>
              <a:ahLst/>
              <a:cxnLst/>
              <a:rect l="l" t="t" r="r" b="b"/>
              <a:pathLst>
                <a:path w="13890" h="13793" fill="none" extrusionOk="0">
                  <a:moveTo>
                    <a:pt x="13890" y="5828"/>
                  </a:moveTo>
                  <a:lnTo>
                    <a:pt x="13890" y="5828"/>
                  </a:lnTo>
                  <a:lnTo>
                    <a:pt x="13792" y="3205"/>
                  </a:lnTo>
                  <a:lnTo>
                    <a:pt x="13792" y="3205"/>
                  </a:lnTo>
                  <a:lnTo>
                    <a:pt x="13792" y="3108"/>
                  </a:lnTo>
                  <a:lnTo>
                    <a:pt x="13695" y="2914"/>
                  </a:lnTo>
                  <a:lnTo>
                    <a:pt x="13598" y="2817"/>
                  </a:lnTo>
                  <a:lnTo>
                    <a:pt x="13404" y="2817"/>
                  </a:lnTo>
                  <a:lnTo>
                    <a:pt x="12918" y="2817"/>
                  </a:lnTo>
                  <a:lnTo>
                    <a:pt x="12918" y="2817"/>
                  </a:lnTo>
                  <a:lnTo>
                    <a:pt x="12724" y="2817"/>
                  </a:lnTo>
                  <a:lnTo>
                    <a:pt x="12627" y="2914"/>
                  </a:lnTo>
                  <a:lnTo>
                    <a:pt x="12530" y="3108"/>
                  </a:lnTo>
                  <a:lnTo>
                    <a:pt x="12433" y="3205"/>
                  </a:lnTo>
                  <a:lnTo>
                    <a:pt x="12433" y="3982"/>
                  </a:lnTo>
                  <a:lnTo>
                    <a:pt x="11850" y="3982"/>
                  </a:lnTo>
                  <a:lnTo>
                    <a:pt x="12141" y="3108"/>
                  </a:lnTo>
                  <a:lnTo>
                    <a:pt x="12141" y="3108"/>
                  </a:lnTo>
                  <a:lnTo>
                    <a:pt x="12141" y="2914"/>
                  </a:lnTo>
                  <a:lnTo>
                    <a:pt x="12044" y="2817"/>
                  </a:lnTo>
                  <a:lnTo>
                    <a:pt x="12044" y="2817"/>
                  </a:lnTo>
                  <a:lnTo>
                    <a:pt x="12335" y="2331"/>
                  </a:lnTo>
                  <a:lnTo>
                    <a:pt x="12433" y="1845"/>
                  </a:lnTo>
                  <a:lnTo>
                    <a:pt x="12530" y="1360"/>
                  </a:lnTo>
                  <a:lnTo>
                    <a:pt x="12530" y="1360"/>
                  </a:lnTo>
                  <a:lnTo>
                    <a:pt x="12530" y="1166"/>
                  </a:lnTo>
                  <a:lnTo>
                    <a:pt x="12433" y="1068"/>
                  </a:lnTo>
                  <a:lnTo>
                    <a:pt x="12238" y="1068"/>
                  </a:lnTo>
                  <a:lnTo>
                    <a:pt x="12141" y="1068"/>
                  </a:lnTo>
                  <a:lnTo>
                    <a:pt x="11461" y="1651"/>
                  </a:lnTo>
                  <a:lnTo>
                    <a:pt x="11461" y="1651"/>
                  </a:lnTo>
                  <a:lnTo>
                    <a:pt x="11267" y="777"/>
                  </a:lnTo>
                  <a:lnTo>
                    <a:pt x="10976" y="97"/>
                  </a:lnTo>
                  <a:lnTo>
                    <a:pt x="10976" y="97"/>
                  </a:lnTo>
                  <a:lnTo>
                    <a:pt x="10879" y="0"/>
                  </a:lnTo>
                  <a:lnTo>
                    <a:pt x="10781" y="0"/>
                  </a:lnTo>
                  <a:lnTo>
                    <a:pt x="10587" y="0"/>
                  </a:lnTo>
                  <a:lnTo>
                    <a:pt x="10490" y="97"/>
                  </a:lnTo>
                  <a:lnTo>
                    <a:pt x="10490" y="97"/>
                  </a:lnTo>
                  <a:lnTo>
                    <a:pt x="10296" y="777"/>
                  </a:lnTo>
                  <a:lnTo>
                    <a:pt x="10102" y="1651"/>
                  </a:lnTo>
                  <a:lnTo>
                    <a:pt x="9422" y="1068"/>
                  </a:lnTo>
                  <a:lnTo>
                    <a:pt x="9422" y="1068"/>
                  </a:lnTo>
                  <a:lnTo>
                    <a:pt x="9325" y="1068"/>
                  </a:lnTo>
                  <a:lnTo>
                    <a:pt x="9130" y="1068"/>
                  </a:lnTo>
                  <a:lnTo>
                    <a:pt x="9033" y="1166"/>
                  </a:lnTo>
                  <a:lnTo>
                    <a:pt x="9033" y="1360"/>
                  </a:lnTo>
                  <a:lnTo>
                    <a:pt x="9033" y="1360"/>
                  </a:lnTo>
                  <a:lnTo>
                    <a:pt x="9130" y="1845"/>
                  </a:lnTo>
                  <a:lnTo>
                    <a:pt x="9227" y="2331"/>
                  </a:lnTo>
                  <a:lnTo>
                    <a:pt x="9519" y="2817"/>
                  </a:lnTo>
                  <a:lnTo>
                    <a:pt x="9519" y="2817"/>
                  </a:lnTo>
                  <a:lnTo>
                    <a:pt x="9422" y="2914"/>
                  </a:lnTo>
                  <a:lnTo>
                    <a:pt x="9422" y="3108"/>
                  </a:lnTo>
                  <a:lnTo>
                    <a:pt x="9713" y="3982"/>
                  </a:lnTo>
                  <a:lnTo>
                    <a:pt x="7965" y="3982"/>
                  </a:lnTo>
                  <a:lnTo>
                    <a:pt x="8256" y="3108"/>
                  </a:lnTo>
                  <a:lnTo>
                    <a:pt x="8256" y="3108"/>
                  </a:lnTo>
                  <a:lnTo>
                    <a:pt x="8256" y="2914"/>
                  </a:lnTo>
                  <a:lnTo>
                    <a:pt x="8159" y="2817"/>
                  </a:lnTo>
                  <a:lnTo>
                    <a:pt x="8159" y="2817"/>
                  </a:lnTo>
                  <a:lnTo>
                    <a:pt x="8450" y="2331"/>
                  </a:lnTo>
                  <a:lnTo>
                    <a:pt x="8645" y="1845"/>
                  </a:lnTo>
                  <a:lnTo>
                    <a:pt x="8645" y="1360"/>
                  </a:lnTo>
                  <a:lnTo>
                    <a:pt x="8645" y="1360"/>
                  </a:lnTo>
                  <a:lnTo>
                    <a:pt x="8645" y="1166"/>
                  </a:lnTo>
                  <a:lnTo>
                    <a:pt x="8547" y="1068"/>
                  </a:lnTo>
                  <a:lnTo>
                    <a:pt x="8450" y="1068"/>
                  </a:lnTo>
                  <a:lnTo>
                    <a:pt x="8256" y="1068"/>
                  </a:lnTo>
                  <a:lnTo>
                    <a:pt x="7576" y="1651"/>
                  </a:lnTo>
                  <a:lnTo>
                    <a:pt x="7576" y="1651"/>
                  </a:lnTo>
                  <a:lnTo>
                    <a:pt x="7382" y="777"/>
                  </a:lnTo>
                  <a:lnTo>
                    <a:pt x="7188" y="97"/>
                  </a:lnTo>
                  <a:lnTo>
                    <a:pt x="7188" y="97"/>
                  </a:lnTo>
                  <a:lnTo>
                    <a:pt x="7091" y="0"/>
                  </a:lnTo>
                  <a:lnTo>
                    <a:pt x="6896" y="0"/>
                  </a:lnTo>
                  <a:lnTo>
                    <a:pt x="6799" y="0"/>
                  </a:lnTo>
                  <a:lnTo>
                    <a:pt x="6702" y="97"/>
                  </a:lnTo>
                  <a:lnTo>
                    <a:pt x="6702" y="97"/>
                  </a:lnTo>
                  <a:lnTo>
                    <a:pt x="6411" y="777"/>
                  </a:lnTo>
                  <a:lnTo>
                    <a:pt x="6314" y="1651"/>
                  </a:lnTo>
                  <a:lnTo>
                    <a:pt x="5537" y="1068"/>
                  </a:lnTo>
                  <a:lnTo>
                    <a:pt x="5537" y="1068"/>
                  </a:lnTo>
                  <a:lnTo>
                    <a:pt x="5439" y="1068"/>
                  </a:lnTo>
                  <a:lnTo>
                    <a:pt x="5342" y="1068"/>
                  </a:lnTo>
                  <a:lnTo>
                    <a:pt x="5245" y="1166"/>
                  </a:lnTo>
                  <a:lnTo>
                    <a:pt x="5148" y="1360"/>
                  </a:lnTo>
                  <a:lnTo>
                    <a:pt x="5148" y="1360"/>
                  </a:lnTo>
                  <a:lnTo>
                    <a:pt x="5245" y="1845"/>
                  </a:lnTo>
                  <a:lnTo>
                    <a:pt x="5439" y="2331"/>
                  </a:lnTo>
                  <a:lnTo>
                    <a:pt x="5731" y="2817"/>
                  </a:lnTo>
                  <a:lnTo>
                    <a:pt x="5731" y="2817"/>
                  </a:lnTo>
                  <a:lnTo>
                    <a:pt x="5537" y="2914"/>
                  </a:lnTo>
                  <a:lnTo>
                    <a:pt x="5634" y="3108"/>
                  </a:lnTo>
                  <a:lnTo>
                    <a:pt x="5925" y="3982"/>
                  </a:lnTo>
                  <a:lnTo>
                    <a:pt x="4080" y="3982"/>
                  </a:lnTo>
                  <a:lnTo>
                    <a:pt x="4371" y="3108"/>
                  </a:lnTo>
                  <a:lnTo>
                    <a:pt x="4371" y="3108"/>
                  </a:lnTo>
                  <a:lnTo>
                    <a:pt x="4468" y="2914"/>
                  </a:lnTo>
                  <a:lnTo>
                    <a:pt x="4274" y="2817"/>
                  </a:lnTo>
                  <a:lnTo>
                    <a:pt x="4274" y="2817"/>
                  </a:lnTo>
                  <a:lnTo>
                    <a:pt x="4565" y="2331"/>
                  </a:lnTo>
                  <a:lnTo>
                    <a:pt x="4760" y="1845"/>
                  </a:lnTo>
                  <a:lnTo>
                    <a:pt x="4857" y="1360"/>
                  </a:lnTo>
                  <a:lnTo>
                    <a:pt x="4857" y="1360"/>
                  </a:lnTo>
                  <a:lnTo>
                    <a:pt x="4760" y="1166"/>
                  </a:lnTo>
                  <a:lnTo>
                    <a:pt x="4662" y="1068"/>
                  </a:lnTo>
                  <a:lnTo>
                    <a:pt x="4565" y="1068"/>
                  </a:lnTo>
                  <a:lnTo>
                    <a:pt x="4468" y="1068"/>
                  </a:lnTo>
                  <a:lnTo>
                    <a:pt x="3691" y="1651"/>
                  </a:lnTo>
                  <a:lnTo>
                    <a:pt x="3691" y="1651"/>
                  </a:lnTo>
                  <a:lnTo>
                    <a:pt x="3594" y="777"/>
                  </a:lnTo>
                  <a:lnTo>
                    <a:pt x="3303" y="97"/>
                  </a:lnTo>
                  <a:lnTo>
                    <a:pt x="3303" y="97"/>
                  </a:lnTo>
                  <a:lnTo>
                    <a:pt x="3205" y="0"/>
                  </a:lnTo>
                  <a:lnTo>
                    <a:pt x="3108" y="0"/>
                  </a:lnTo>
                  <a:lnTo>
                    <a:pt x="2914" y="0"/>
                  </a:lnTo>
                  <a:lnTo>
                    <a:pt x="2817" y="97"/>
                  </a:lnTo>
                  <a:lnTo>
                    <a:pt x="2817" y="97"/>
                  </a:lnTo>
                  <a:lnTo>
                    <a:pt x="2623" y="777"/>
                  </a:lnTo>
                  <a:lnTo>
                    <a:pt x="2428" y="1651"/>
                  </a:lnTo>
                  <a:lnTo>
                    <a:pt x="1749" y="1068"/>
                  </a:lnTo>
                  <a:lnTo>
                    <a:pt x="1749" y="1068"/>
                  </a:lnTo>
                  <a:lnTo>
                    <a:pt x="1554" y="1068"/>
                  </a:lnTo>
                  <a:lnTo>
                    <a:pt x="1457" y="1068"/>
                  </a:lnTo>
                  <a:lnTo>
                    <a:pt x="1360" y="1166"/>
                  </a:lnTo>
                  <a:lnTo>
                    <a:pt x="1360" y="1360"/>
                  </a:lnTo>
                  <a:lnTo>
                    <a:pt x="1360" y="1360"/>
                  </a:lnTo>
                  <a:lnTo>
                    <a:pt x="1360" y="1845"/>
                  </a:lnTo>
                  <a:lnTo>
                    <a:pt x="1554" y="2331"/>
                  </a:lnTo>
                  <a:lnTo>
                    <a:pt x="1846" y="2817"/>
                  </a:lnTo>
                  <a:lnTo>
                    <a:pt x="1846" y="2817"/>
                  </a:lnTo>
                  <a:lnTo>
                    <a:pt x="1749" y="2914"/>
                  </a:lnTo>
                  <a:lnTo>
                    <a:pt x="1749" y="3108"/>
                  </a:lnTo>
                  <a:lnTo>
                    <a:pt x="2040" y="3982"/>
                  </a:lnTo>
                  <a:lnTo>
                    <a:pt x="1360" y="3982"/>
                  </a:lnTo>
                  <a:lnTo>
                    <a:pt x="1360" y="3205"/>
                  </a:lnTo>
                  <a:lnTo>
                    <a:pt x="1360" y="3205"/>
                  </a:lnTo>
                  <a:lnTo>
                    <a:pt x="1360" y="3108"/>
                  </a:lnTo>
                  <a:lnTo>
                    <a:pt x="1263" y="2914"/>
                  </a:lnTo>
                  <a:lnTo>
                    <a:pt x="1166" y="2817"/>
                  </a:lnTo>
                  <a:lnTo>
                    <a:pt x="972" y="2817"/>
                  </a:lnTo>
                  <a:lnTo>
                    <a:pt x="389" y="2817"/>
                  </a:lnTo>
                  <a:lnTo>
                    <a:pt x="389" y="2817"/>
                  </a:lnTo>
                  <a:lnTo>
                    <a:pt x="292" y="2817"/>
                  </a:lnTo>
                  <a:lnTo>
                    <a:pt x="97" y="2914"/>
                  </a:lnTo>
                  <a:lnTo>
                    <a:pt x="0" y="3108"/>
                  </a:lnTo>
                  <a:lnTo>
                    <a:pt x="0" y="3205"/>
                  </a:lnTo>
                  <a:lnTo>
                    <a:pt x="0" y="3205"/>
                  </a:lnTo>
                  <a:lnTo>
                    <a:pt x="0" y="13404"/>
                  </a:lnTo>
                  <a:lnTo>
                    <a:pt x="0" y="13404"/>
                  </a:lnTo>
                  <a:lnTo>
                    <a:pt x="0" y="13598"/>
                  </a:lnTo>
                  <a:lnTo>
                    <a:pt x="97" y="13695"/>
                  </a:lnTo>
                  <a:lnTo>
                    <a:pt x="292" y="13792"/>
                  </a:lnTo>
                  <a:lnTo>
                    <a:pt x="389" y="13792"/>
                  </a:lnTo>
                  <a:lnTo>
                    <a:pt x="972" y="13792"/>
                  </a:lnTo>
                  <a:lnTo>
                    <a:pt x="972" y="13792"/>
                  </a:lnTo>
                  <a:lnTo>
                    <a:pt x="1166" y="13792"/>
                  </a:lnTo>
                  <a:lnTo>
                    <a:pt x="1263" y="13695"/>
                  </a:lnTo>
                  <a:lnTo>
                    <a:pt x="1360" y="13598"/>
                  </a:lnTo>
                  <a:lnTo>
                    <a:pt x="1360" y="13404"/>
                  </a:lnTo>
                  <a:lnTo>
                    <a:pt x="1360" y="12724"/>
                  </a:lnTo>
                  <a:lnTo>
                    <a:pt x="10296" y="12724"/>
                  </a:lnTo>
                  <a:lnTo>
                    <a:pt x="10296" y="12724"/>
                  </a:lnTo>
                  <a:lnTo>
                    <a:pt x="10490" y="12627"/>
                  </a:lnTo>
                  <a:lnTo>
                    <a:pt x="10587" y="12529"/>
                  </a:lnTo>
                  <a:lnTo>
                    <a:pt x="10587" y="12529"/>
                  </a:lnTo>
                  <a:lnTo>
                    <a:pt x="10490" y="12335"/>
                  </a:lnTo>
                  <a:lnTo>
                    <a:pt x="10296" y="12335"/>
                  </a:lnTo>
                  <a:lnTo>
                    <a:pt x="486" y="12335"/>
                  </a:lnTo>
                  <a:lnTo>
                    <a:pt x="486" y="11073"/>
                  </a:lnTo>
                  <a:lnTo>
                    <a:pt x="13404" y="11073"/>
                  </a:lnTo>
                  <a:lnTo>
                    <a:pt x="13404" y="12335"/>
                  </a:lnTo>
                  <a:lnTo>
                    <a:pt x="11267" y="12335"/>
                  </a:lnTo>
                  <a:lnTo>
                    <a:pt x="11267" y="12335"/>
                  </a:lnTo>
                  <a:lnTo>
                    <a:pt x="11170" y="12335"/>
                  </a:lnTo>
                  <a:lnTo>
                    <a:pt x="11073" y="12432"/>
                  </a:lnTo>
                  <a:lnTo>
                    <a:pt x="11073" y="12432"/>
                  </a:lnTo>
                  <a:lnTo>
                    <a:pt x="11073" y="12627"/>
                  </a:lnTo>
                  <a:lnTo>
                    <a:pt x="11267" y="12724"/>
                  </a:lnTo>
                  <a:lnTo>
                    <a:pt x="12433" y="12724"/>
                  </a:lnTo>
                  <a:lnTo>
                    <a:pt x="12433" y="13404"/>
                  </a:lnTo>
                  <a:lnTo>
                    <a:pt x="12433" y="13404"/>
                  </a:lnTo>
                  <a:lnTo>
                    <a:pt x="12530" y="13598"/>
                  </a:lnTo>
                  <a:lnTo>
                    <a:pt x="12627" y="13695"/>
                  </a:lnTo>
                  <a:lnTo>
                    <a:pt x="12724" y="13792"/>
                  </a:lnTo>
                  <a:lnTo>
                    <a:pt x="12918" y="13792"/>
                  </a:lnTo>
                  <a:lnTo>
                    <a:pt x="13404" y="13792"/>
                  </a:lnTo>
                  <a:lnTo>
                    <a:pt x="13404" y="13792"/>
                  </a:lnTo>
                  <a:lnTo>
                    <a:pt x="13598" y="13792"/>
                  </a:lnTo>
                  <a:lnTo>
                    <a:pt x="13695" y="13695"/>
                  </a:lnTo>
                  <a:lnTo>
                    <a:pt x="13792" y="13598"/>
                  </a:lnTo>
                  <a:lnTo>
                    <a:pt x="13792" y="13404"/>
                  </a:lnTo>
                  <a:lnTo>
                    <a:pt x="13792" y="13404"/>
                  </a:lnTo>
                  <a:lnTo>
                    <a:pt x="13792" y="5828"/>
                  </a:lnTo>
                  <a:lnTo>
                    <a:pt x="13792" y="5828"/>
                  </a:lnTo>
                  <a:lnTo>
                    <a:pt x="13890" y="5828"/>
                  </a:lnTo>
                  <a:lnTo>
                    <a:pt x="13890" y="5828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52;p127">
              <a:extLst>
                <a:ext uri="{FF2B5EF4-FFF2-40B4-BE49-F238E27FC236}">
                  <a16:creationId xmlns:a16="http://schemas.microsoft.com/office/drawing/2014/main" id="{B0FB58CC-8168-E627-76D2-3951CE371F36}"/>
                </a:ext>
              </a:extLst>
            </p:cNvPr>
            <p:cNvSpPr/>
            <p:nvPr/>
          </p:nvSpPr>
          <p:spPr>
            <a:xfrm>
              <a:off x="2612561" y="1610968"/>
              <a:ext cx="47105" cy="20953"/>
            </a:xfrm>
            <a:custGeom>
              <a:avLst/>
              <a:gdLst/>
              <a:ahLst/>
              <a:cxnLst/>
              <a:rect l="l" t="t" r="r" b="b"/>
              <a:pathLst>
                <a:path w="1749" h="778" fill="none" extrusionOk="0">
                  <a:moveTo>
                    <a:pt x="292" y="777"/>
                  </a:moveTo>
                  <a:lnTo>
                    <a:pt x="0" y="0"/>
                  </a:lnTo>
                  <a:lnTo>
                    <a:pt x="1749" y="0"/>
                  </a:lnTo>
                  <a:lnTo>
                    <a:pt x="1457" y="777"/>
                  </a:lnTo>
                  <a:lnTo>
                    <a:pt x="292" y="77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53;p127">
              <a:extLst>
                <a:ext uri="{FF2B5EF4-FFF2-40B4-BE49-F238E27FC236}">
                  <a16:creationId xmlns:a16="http://schemas.microsoft.com/office/drawing/2014/main" id="{AF1B53F7-CA68-716A-FE8C-C214A9A7C55A}"/>
                </a:ext>
              </a:extLst>
            </p:cNvPr>
            <p:cNvSpPr/>
            <p:nvPr/>
          </p:nvSpPr>
          <p:spPr>
            <a:xfrm>
              <a:off x="2507928" y="1610968"/>
              <a:ext cx="49717" cy="20953"/>
            </a:xfrm>
            <a:custGeom>
              <a:avLst/>
              <a:gdLst/>
              <a:ahLst/>
              <a:cxnLst/>
              <a:rect l="l" t="t" r="r" b="b"/>
              <a:pathLst>
                <a:path w="1846" h="778" fill="none" extrusionOk="0">
                  <a:moveTo>
                    <a:pt x="292" y="777"/>
                  </a:moveTo>
                  <a:lnTo>
                    <a:pt x="0" y="0"/>
                  </a:lnTo>
                  <a:lnTo>
                    <a:pt x="1846" y="0"/>
                  </a:lnTo>
                  <a:lnTo>
                    <a:pt x="1554" y="777"/>
                  </a:lnTo>
                  <a:lnTo>
                    <a:pt x="292" y="77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54;p127">
              <a:extLst>
                <a:ext uri="{FF2B5EF4-FFF2-40B4-BE49-F238E27FC236}">
                  <a16:creationId xmlns:a16="http://schemas.microsoft.com/office/drawing/2014/main" id="{8A29AF35-281F-6AC1-F4FB-7E9F4699E626}"/>
                </a:ext>
              </a:extLst>
            </p:cNvPr>
            <p:cNvSpPr/>
            <p:nvPr/>
          </p:nvSpPr>
          <p:spPr>
            <a:xfrm>
              <a:off x="2497451" y="1569088"/>
              <a:ext cx="23566" cy="28818"/>
            </a:xfrm>
            <a:custGeom>
              <a:avLst/>
              <a:gdLst/>
              <a:ahLst/>
              <a:cxnLst/>
              <a:rect l="l" t="t" r="r" b="b"/>
              <a:pathLst>
                <a:path w="875" h="1070" fill="none" extrusionOk="0">
                  <a:moveTo>
                    <a:pt x="681" y="487"/>
                  </a:moveTo>
                  <a:lnTo>
                    <a:pt x="681" y="487"/>
                  </a:lnTo>
                  <a:lnTo>
                    <a:pt x="875" y="1069"/>
                  </a:lnTo>
                  <a:lnTo>
                    <a:pt x="583" y="1069"/>
                  </a:lnTo>
                  <a:lnTo>
                    <a:pt x="583" y="1069"/>
                  </a:lnTo>
                  <a:lnTo>
                    <a:pt x="292" y="875"/>
                  </a:lnTo>
                  <a:lnTo>
                    <a:pt x="195" y="584"/>
                  </a:lnTo>
                  <a:lnTo>
                    <a:pt x="1" y="1"/>
                  </a:lnTo>
                  <a:lnTo>
                    <a:pt x="681" y="48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55;p127">
              <a:extLst>
                <a:ext uri="{FF2B5EF4-FFF2-40B4-BE49-F238E27FC236}">
                  <a16:creationId xmlns:a16="http://schemas.microsoft.com/office/drawing/2014/main" id="{EF02D5FB-AF5F-BF8B-5403-B6233B04DDDB}"/>
                </a:ext>
              </a:extLst>
            </p:cNvPr>
            <p:cNvSpPr/>
            <p:nvPr/>
          </p:nvSpPr>
          <p:spPr>
            <a:xfrm>
              <a:off x="2544529" y="1569088"/>
              <a:ext cx="23593" cy="28818"/>
            </a:xfrm>
            <a:custGeom>
              <a:avLst/>
              <a:gdLst/>
              <a:ahLst/>
              <a:cxnLst/>
              <a:rect l="l" t="t" r="r" b="b"/>
              <a:pathLst>
                <a:path w="876" h="1070" fill="none" extrusionOk="0">
                  <a:moveTo>
                    <a:pt x="875" y="1"/>
                  </a:moveTo>
                  <a:lnTo>
                    <a:pt x="875" y="1"/>
                  </a:lnTo>
                  <a:lnTo>
                    <a:pt x="681" y="584"/>
                  </a:lnTo>
                  <a:lnTo>
                    <a:pt x="487" y="875"/>
                  </a:lnTo>
                  <a:lnTo>
                    <a:pt x="195" y="1069"/>
                  </a:lnTo>
                  <a:lnTo>
                    <a:pt x="1" y="1069"/>
                  </a:lnTo>
                  <a:lnTo>
                    <a:pt x="1" y="1069"/>
                  </a:lnTo>
                  <a:lnTo>
                    <a:pt x="195" y="487"/>
                  </a:lnTo>
                  <a:lnTo>
                    <a:pt x="875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56;p127">
              <a:extLst>
                <a:ext uri="{FF2B5EF4-FFF2-40B4-BE49-F238E27FC236}">
                  <a16:creationId xmlns:a16="http://schemas.microsoft.com/office/drawing/2014/main" id="{32CDEC69-A1CE-EDAE-9785-73C040DF8F78}"/>
                </a:ext>
              </a:extLst>
            </p:cNvPr>
            <p:cNvSpPr/>
            <p:nvPr/>
          </p:nvSpPr>
          <p:spPr>
            <a:xfrm>
              <a:off x="2523603" y="1542937"/>
              <a:ext cx="15729" cy="54969"/>
            </a:xfrm>
            <a:custGeom>
              <a:avLst/>
              <a:gdLst/>
              <a:ahLst/>
              <a:cxnLst/>
              <a:rect l="l" t="t" r="r" b="b"/>
              <a:pathLst>
                <a:path w="584" h="2041" fill="none" extrusionOk="0">
                  <a:moveTo>
                    <a:pt x="292" y="2040"/>
                  </a:moveTo>
                  <a:lnTo>
                    <a:pt x="292" y="2040"/>
                  </a:lnTo>
                  <a:lnTo>
                    <a:pt x="98" y="1652"/>
                  </a:lnTo>
                  <a:lnTo>
                    <a:pt x="1" y="1166"/>
                  </a:lnTo>
                  <a:lnTo>
                    <a:pt x="1" y="1166"/>
                  </a:lnTo>
                  <a:lnTo>
                    <a:pt x="98" y="583"/>
                  </a:lnTo>
                  <a:lnTo>
                    <a:pt x="292" y="1"/>
                  </a:lnTo>
                  <a:lnTo>
                    <a:pt x="292" y="1"/>
                  </a:lnTo>
                  <a:lnTo>
                    <a:pt x="487" y="583"/>
                  </a:lnTo>
                  <a:lnTo>
                    <a:pt x="584" y="1166"/>
                  </a:lnTo>
                  <a:lnTo>
                    <a:pt x="584" y="1166"/>
                  </a:lnTo>
                  <a:lnTo>
                    <a:pt x="487" y="1652"/>
                  </a:lnTo>
                  <a:lnTo>
                    <a:pt x="292" y="2040"/>
                  </a:lnTo>
                  <a:lnTo>
                    <a:pt x="292" y="204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57;p127">
              <a:extLst>
                <a:ext uri="{FF2B5EF4-FFF2-40B4-BE49-F238E27FC236}">
                  <a16:creationId xmlns:a16="http://schemas.microsoft.com/office/drawing/2014/main" id="{15296BAF-9B7D-4C4D-7D41-548A3345A8A4}"/>
                </a:ext>
              </a:extLst>
            </p:cNvPr>
            <p:cNvSpPr/>
            <p:nvPr/>
          </p:nvSpPr>
          <p:spPr>
            <a:xfrm>
              <a:off x="2358803" y="1461843"/>
              <a:ext cx="347941" cy="170079"/>
            </a:xfrm>
            <a:custGeom>
              <a:avLst/>
              <a:gdLst/>
              <a:ahLst/>
              <a:cxnLst/>
              <a:rect l="l" t="t" r="r" b="b"/>
              <a:pathLst>
                <a:path w="12919" h="6315" fill="none" extrusionOk="0">
                  <a:moveTo>
                    <a:pt x="7771" y="5440"/>
                  </a:moveTo>
                  <a:lnTo>
                    <a:pt x="7771" y="5440"/>
                  </a:lnTo>
                  <a:lnTo>
                    <a:pt x="7771" y="5246"/>
                  </a:lnTo>
                  <a:lnTo>
                    <a:pt x="7674" y="5149"/>
                  </a:lnTo>
                  <a:lnTo>
                    <a:pt x="7674" y="5149"/>
                  </a:lnTo>
                  <a:lnTo>
                    <a:pt x="7965" y="4663"/>
                  </a:lnTo>
                  <a:lnTo>
                    <a:pt x="8160" y="4177"/>
                  </a:lnTo>
                  <a:lnTo>
                    <a:pt x="8160" y="3692"/>
                  </a:lnTo>
                  <a:lnTo>
                    <a:pt x="8160" y="3692"/>
                  </a:lnTo>
                  <a:lnTo>
                    <a:pt x="8160" y="3497"/>
                  </a:lnTo>
                  <a:lnTo>
                    <a:pt x="8062" y="3400"/>
                  </a:lnTo>
                  <a:lnTo>
                    <a:pt x="7868" y="3400"/>
                  </a:lnTo>
                  <a:lnTo>
                    <a:pt x="7771" y="3497"/>
                  </a:lnTo>
                  <a:lnTo>
                    <a:pt x="7091" y="3983"/>
                  </a:lnTo>
                  <a:lnTo>
                    <a:pt x="7091" y="3983"/>
                  </a:lnTo>
                  <a:lnTo>
                    <a:pt x="6897" y="3109"/>
                  </a:lnTo>
                  <a:lnTo>
                    <a:pt x="6703" y="2526"/>
                  </a:lnTo>
                  <a:lnTo>
                    <a:pt x="6703" y="2526"/>
                  </a:lnTo>
                  <a:lnTo>
                    <a:pt x="6606" y="2332"/>
                  </a:lnTo>
                  <a:lnTo>
                    <a:pt x="6411" y="2332"/>
                  </a:lnTo>
                  <a:lnTo>
                    <a:pt x="6314" y="2332"/>
                  </a:lnTo>
                  <a:lnTo>
                    <a:pt x="6217" y="2526"/>
                  </a:lnTo>
                  <a:lnTo>
                    <a:pt x="6217" y="2526"/>
                  </a:lnTo>
                  <a:lnTo>
                    <a:pt x="5926" y="3109"/>
                  </a:lnTo>
                  <a:lnTo>
                    <a:pt x="5731" y="3983"/>
                  </a:lnTo>
                  <a:lnTo>
                    <a:pt x="5052" y="3497"/>
                  </a:lnTo>
                  <a:lnTo>
                    <a:pt x="5052" y="3497"/>
                  </a:lnTo>
                  <a:lnTo>
                    <a:pt x="4954" y="3400"/>
                  </a:lnTo>
                  <a:lnTo>
                    <a:pt x="4857" y="3400"/>
                  </a:lnTo>
                  <a:lnTo>
                    <a:pt x="4663" y="3497"/>
                  </a:lnTo>
                  <a:lnTo>
                    <a:pt x="4663" y="3692"/>
                  </a:lnTo>
                  <a:lnTo>
                    <a:pt x="4663" y="3692"/>
                  </a:lnTo>
                  <a:lnTo>
                    <a:pt x="4760" y="4177"/>
                  </a:lnTo>
                  <a:lnTo>
                    <a:pt x="4954" y="4663"/>
                  </a:lnTo>
                  <a:lnTo>
                    <a:pt x="5246" y="5149"/>
                  </a:lnTo>
                  <a:lnTo>
                    <a:pt x="5246" y="5149"/>
                  </a:lnTo>
                  <a:lnTo>
                    <a:pt x="5052" y="5343"/>
                  </a:lnTo>
                  <a:lnTo>
                    <a:pt x="5149" y="5440"/>
                  </a:lnTo>
                  <a:lnTo>
                    <a:pt x="5440" y="6314"/>
                  </a:lnTo>
                  <a:lnTo>
                    <a:pt x="3595" y="6314"/>
                  </a:lnTo>
                  <a:lnTo>
                    <a:pt x="3886" y="5440"/>
                  </a:lnTo>
                  <a:lnTo>
                    <a:pt x="3886" y="5440"/>
                  </a:lnTo>
                  <a:lnTo>
                    <a:pt x="3983" y="5246"/>
                  </a:lnTo>
                  <a:lnTo>
                    <a:pt x="3789" y="5149"/>
                  </a:lnTo>
                  <a:lnTo>
                    <a:pt x="3789" y="5149"/>
                  </a:lnTo>
                  <a:lnTo>
                    <a:pt x="4080" y="4663"/>
                  </a:lnTo>
                  <a:lnTo>
                    <a:pt x="4275" y="4177"/>
                  </a:lnTo>
                  <a:lnTo>
                    <a:pt x="4372" y="3692"/>
                  </a:lnTo>
                  <a:lnTo>
                    <a:pt x="4372" y="3692"/>
                  </a:lnTo>
                  <a:lnTo>
                    <a:pt x="4275" y="3497"/>
                  </a:lnTo>
                  <a:lnTo>
                    <a:pt x="4177" y="3400"/>
                  </a:lnTo>
                  <a:lnTo>
                    <a:pt x="4080" y="3400"/>
                  </a:lnTo>
                  <a:lnTo>
                    <a:pt x="3983" y="3497"/>
                  </a:lnTo>
                  <a:lnTo>
                    <a:pt x="3206" y="3983"/>
                  </a:lnTo>
                  <a:lnTo>
                    <a:pt x="3206" y="3983"/>
                  </a:lnTo>
                  <a:lnTo>
                    <a:pt x="3109" y="3109"/>
                  </a:lnTo>
                  <a:lnTo>
                    <a:pt x="2818" y="2526"/>
                  </a:lnTo>
                  <a:lnTo>
                    <a:pt x="2818" y="2526"/>
                  </a:lnTo>
                  <a:lnTo>
                    <a:pt x="2720" y="2332"/>
                  </a:lnTo>
                  <a:lnTo>
                    <a:pt x="2623" y="2332"/>
                  </a:lnTo>
                  <a:lnTo>
                    <a:pt x="2429" y="2332"/>
                  </a:lnTo>
                  <a:lnTo>
                    <a:pt x="2332" y="2526"/>
                  </a:lnTo>
                  <a:lnTo>
                    <a:pt x="2332" y="2526"/>
                  </a:lnTo>
                  <a:lnTo>
                    <a:pt x="2138" y="3109"/>
                  </a:lnTo>
                  <a:lnTo>
                    <a:pt x="1943" y="3983"/>
                  </a:lnTo>
                  <a:lnTo>
                    <a:pt x="1264" y="3497"/>
                  </a:lnTo>
                  <a:lnTo>
                    <a:pt x="1264" y="3497"/>
                  </a:lnTo>
                  <a:lnTo>
                    <a:pt x="1069" y="3400"/>
                  </a:lnTo>
                  <a:lnTo>
                    <a:pt x="875" y="3497"/>
                  </a:lnTo>
                  <a:lnTo>
                    <a:pt x="875" y="1652"/>
                  </a:lnTo>
                  <a:lnTo>
                    <a:pt x="2041" y="1652"/>
                  </a:lnTo>
                  <a:lnTo>
                    <a:pt x="2041" y="1652"/>
                  </a:lnTo>
                  <a:lnTo>
                    <a:pt x="2138" y="1555"/>
                  </a:lnTo>
                  <a:lnTo>
                    <a:pt x="2235" y="1458"/>
                  </a:lnTo>
                  <a:lnTo>
                    <a:pt x="2235" y="1458"/>
                  </a:lnTo>
                  <a:lnTo>
                    <a:pt x="2235" y="1263"/>
                  </a:lnTo>
                  <a:lnTo>
                    <a:pt x="2041" y="1166"/>
                  </a:lnTo>
                  <a:lnTo>
                    <a:pt x="1" y="1166"/>
                  </a:lnTo>
                  <a:lnTo>
                    <a:pt x="1" y="1"/>
                  </a:lnTo>
                  <a:lnTo>
                    <a:pt x="12919" y="1"/>
                  </a:lnTo>
                  <a:lnTo>
                    <a:pt x="12919" y="1166"/>
                  </a:lnTo>
                  <a:lnTo>
                    <a:pt x="3012" y="1166"/>
                  </a:lnTo>
                  <a:lnTo>
                    <a:pt x="3012" y="1166"/>
                  </a:lnTo>
                  <a:lnTo>
                    <a:pt x="2915" y="1263"/>
                  </a:lnTo>
                  <a:lnTo>
                    <a:pt x="2818" y="1361"/>
                  </a:lnTo>
                  <a:lnTo>
                    <a:pt x="2818" y="1361"/>
                  </a:lnTo>
                  <a:lnTo>
                    <a:pt x="2915" y="1555"/>
                  </a:lnTo>
                  <a:lnTo>
                    <a:pt x="3012" y="1652"/>
                  </a:lnTo>
                  <a:lnTo>
                    <a:pt x="11948" y="1652"/>
                  </a:lnTo>
                  <a:lnTo>
                    <a:pt x="11948" y="3497"/>
                  </a:lnTo>
                  <a:lnTo>
                    <a:pt x="11948" y="3497"/>
                  </a:lnTo>
                  <a:lnTo>
                    <a:pt x="11850" y="3400"/>
                  </a:lnTo>
                  <a:lnTo>
                    <a:pt x="11656" y="3497"/>
                  </a:lnTo>
                  <a:lnTo>
                    <a:pt x="10976" y="3983"/>
                  </a:lnTo>
                  <a:lnTo>
                    <a:pt x="10976" y="3983"/>
                  </a:lnTo>
                  <a:lnTo>
                    <a:pt x="10782" y="3109"/>
                  </a:lnTo>
                  <a:lnTo>
                    <a:pt x="10491" y="2526"/>
                  </a:lnTo>
                  <a:lnTo>
                    <a:pt x="10491" y="2526"/>
                  </a:lnTo>
                  <a:lnTo>
                    <a:pt x="10394" y="2332"/>
                  </a:lnTo>
                  <a:lnTo>
                    <a:pt x="10296" y="2332"/>
                  </a:lnTo>
                  <a:lnTo>
                    <a:pt x="10102" y="2332"/>
                  </a:lnTo>
                  <a:lnTo>
                    <a:pt x="10005" y="2526"/>
                  </a:lnTo>
                  <a:lnTo>
                    <a:pt x="10005" y="2526"/>
                  </a:lnTo>
                  <a:lnTo>
                    <a:pt x="9811" y="3109"/>
                  </a:lnTo>
                  <a:lnTo>
                    <a:pt x="9617" y="3983"/>
                  </a:lnTo>
                  <a:lnTo>
                    <a:pt x="8937" y="3497"/>
                  </a:lnTo>
                  <a:lnTo>
                    <a:pt x="8937" y="3497"/>
                  </a:lnTo>
                  <a:lnTo>
                    <a:pt x="8840" y="3400"/>
                  </a:lnTo>
                  <a:lnTo>
                    <a:pt x="8645" y="3400"/>
                  </a:lnTo>
                  <a:lnTo>
                    <a:pt x="8548" y="3497"/>
                  </a:lnTo>
                  <a:lnTo>
                    <a:pt x="8548" y="3692"/>
                  </a:lnTo>
                  <a:lnTo>
                    <a:pt x="8548" y="3692"/>
                  </a:lnTo>
                  <a:lnTo>
                    <a:pt x="8645" y="4177"/>
                  </a:lnTo>
                  <a:lnTo>
                    <a:pt x="8742" y="4663"/>
                  </a:lnTo>
                  <a:lnTo>
                    <a:pt x="9034" y="5149"/>
                  </a:lnTo>
                  <a:lnTo>
                    <a:pt x="9034" y="5149"/>
                  </a:lnTo>
                  <a:lnTo>
                    <a:pt x="8937" y="5246"/>
                  </a:lnTo>
                  <a:lnTo>
                    <a:pt x="8937" y="5440"/>
                  </a:lnTo>
                  <a:lnTo>
                    <a:pt x="9228" y="6314"/>
                  </a:lnTo>
                  <a:lnTo>
                    <a:pt x="7480" y="6314"/>
                  </a:lnTo>
                  <a:lnTo>
                    <a:pt x="7771" y="544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58;p127">
              <a:extLst>
                <a:ext uri="{FF2B5EF4-FFF2-40B4-BE49-F238E27FC236}">
                  <a16:creationId xmlns:a16="http://schemas.microsoft.com/office/drawing/2014/main" id="{0A031554-9696-3130-EA41-576F0CFA318D}"/>
                </a:ext>
              </a:extLst>
            </p:cNvPr>
            <p:cNvSpPr/>
            <p:nvPr/>
          </p:nvSpPr>
          <p:spPr>
            <a:xfrm>
              <a:off x="2403295" y="1610968"/>
              <a:ext cx="49717" cy="20953"/>
            </a:xfrm>
            <a:custGeom>
              <a:avLst/>
              <a:gdLst/>
              <a:ahLst/>
              <a:cxnLst/>
              <a:rect l="l" t="t" r="r" b="b"/>
              <a:pathLst>
                <a:path w="1846" h="778" fill="none" extrusionOk="0">
                  <a:moveTo>
                    <a:pt x="291" y="777"/>
                  </a:moveTo>
                  <a:lnTo>
                    <a:pt x="0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45" y="0"/>
                  </a:lnTo>
                  <a:lnTo>
                    <a:pt x="1554" y="777"/>
                  </a:lnTo>
                  <a:lnTo>
                    <a:pt x="291" y="77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59;p127">
              <a:extLst>
                <a:ext uri="{FF2B5EF4-FFF2-40B4-BE49-F238E27FC236}">
                  <a16:creationId xmlns:a16="http://schemas.microsoft.com/office/drawing/2014/main" id="{B8810EBC-24BB-01B9-1645-588A44C1FE51}"/>
                </a:ext>
              </a:extLst>
            </p:cNvPr>
            <p:cNvSpPr/>
            <p:nvPr/>
          </p:nvSpPr>
          <p:spPr>
            <a:xfrm>
              <a:off x="2382368" y="1571728"/>
              <a:ext cx="18314" cy="60194"/>
            </a:xfrm>
            <a:custGeom>
              <a:avLst/>
              <a:gdLst/>
              <a:ahLst/>
              <a:cxnLst/>
              <a:rect l="l" t="t" r="r" b="b"/>
              <a:pathLst>
                <a:path w="680" h="223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4" y="583"/>
                  </a:lnTo>
                  <a:lnTo>
                    <a:pt x="486" y="1069"/>
                  </a:lnTo>
                  <a:lnTo>
                    <a:pt x="486" y="1069"/>
                  </a:lnTo>
                  <a:lnTo>
                    <a:pt x="389" y="1263"/>
                  </a:lnTo>
                  <a:lnTo>
                    <a:pt x="389" y="1457"/>
                  </a:lnTo>
                  <a:lnTo>
                    <a:pt x="680" y="2234"/>
                  </a:lnTo>
                  <a:lnTo>
                    <a:pt x="0" y="223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60;p127">
              <a:extLst>
                <a:ext uri="{FF2B5EF4-FFF2-40B4-BE49-F238E27FC236}">
                  <a16:creationId xmlns:a16="http://schemas.microsoft.com/office/drawing/2014/main" id="{225300DC-3921-C144-CC51-6BE466ED7C76}"/>
                </a:ext>
              </a:extLst>
            </p:cNvPr>
            <p:cNvSpPr/>
            <p:nvPr/>
          </p:nvSpPr>
          <p:spPr>
            <a:xfrm>
              <a:off x="2392818" y="1569088"/>
              <a:ext cx="23566" cy="28818"/>
            </a:xfrm>
            <a:custGeom>
              <a:avLst/>
              <a:gdLst/>
              <a:ahLst/>
              <a:cxnLst/>
              <a:rect l="l" t="t" r="r" b="b"/>
              <a:pathLst>
                <a:path w="875" h="1070" fill="none" extrusionOk="0">
                  <a:moveTo>
                    <a:pt x="680" y="487"/>
                  </a:moveTo>
                  <a:lnTo>
                    <a:pt x="680" y="487"/>
                  </a:lnTo>
                  <a:lnTo>
                    <a:pt x="875" y="1069"/>
                  </a:lnTo>
                  <a:lnTo>
                    <a:pt x="583" y="1069"/>
                  </a:lnTo>
                  <a:lnTo>
                    <a:pt x="583" y="1069"/>
                  </a:lnTo>
                  <a:lnTo>
                    <a:pt x="389" y="875"/>
                  </a:lnTo>
                  <a:lnTo>
                    <a:pt x="195" y="584"/>
                  </a:lnTo>
                  <a:lnTo>
                    <a:pt x="1" y="1"/>
                  </a:lnTo>
                  <a:lnTo>
                    <a:pt x="680" y="48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61;p127">
              <a:extLst>
                <a:ext uri="{FF2B5EF4-FFF2-40B4-BE49-F238E27FC236}">
                  <a16:creationId xmlns:a16="http://schemas.microsoft.com/office/drawing/2014/main" id="{06A1E5F4-292A-89A2-E7AD-8185D1B7DE59}"/>
                </a:ext>
              </a:extLst>
            </p:cNvPr>
            <p:cNvSpPr/>
            <p:nvPr/>
          </p:nvSpPr>
          <p:spPr>
            <a:xfrm>
              <a:off x="2439896" y="1569088"/>
              <a:ext cx="23566" cy="28818"/>
            </a:xfrm>
            <a:custGeom>
              <a:avLst/>
              <a:gdLst/>
              <a:ahLst/>
              <a:cxnLst/>
              <a:rect l="l" t="t" r="r" b="b"/>
              <a:pathLst>
                <a:path w="875" h="1070" fill="none" extrusionOk="0">
                  <a:moveTo>
                    <a:pt x="875" y="1"/>
                  </a:moveTo>
                  <a:lnTo>
                    <a:pt x="875" y="1"/>
                  </a:lnTo>
                  <a:lnTo>
                    <a:pt x="681" y="584"/>
                  </a:lnTo>
                  <a:lnTo>
                    <a:pt x="486" y="875"/>
                  </a:lnTo>
                  <a:lnTo>
                    <a:pt x="292" y="1069"/>
                  </a:lnTo>
                  <a:lnTo>
                    <a:pt x="1" y="1069"/>
                  </a:lnTo>
                  <a:lnTo>
                    <a:pt x="1" y="1069"/>
                  </a:lnTo>
                  <a:lnTo>
                    <a:pt x="195" y="487"/>
                  </a:lnTo>
                  <a:lnTo>
                    <a:pt x="875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62;p127">
              <a:extLst>
                <a:ext uri="{FF2B5EF4-FFF2-40B4-BE49-F238E27FC236}">
                  <a16:creationId xmlns:a16="http://schemas.microsoft.com/office/drawing/2014/main" id="{73A7254F-2676-A5BD-C6B9-B6F9692D2F9B}"/>
                </a:ext>
              </a:extLst>
            </p:cNvPr>
            <p:cNvSpPr/>
            <p:nvPr/>
          </p:nvSpPr>
          <p:spPr>
            <a:xfrm>
              <a:off x="2421582" y="1542937"/>
              <a:ext cx="13116" cy="54969"/>
            </a:xfrm>
            <a:custGeom>
              <a:avLst/>
              <a:gdLst/>
              <a:ahLst/>
              <a:cxnLst/>
              <a:rect l="l" t="t" r="r" b="b"/>
              <a:pathLst>
                <a:path w="487" h="2041" fill="none" extrusionOk="0">
                  <a:moveTo>
                    <a:pt x="292" y="2040"/>
                  </a:moveTo>
                  <a:lnTo>
                    <a:pt x="292" y="2040"/>
                  </a:lnTo>
                  <a:lnTo>
                    <a:pt x="98" y="1652"/>
                  </a:lnTo>
                  <a:lnTo>
                    <a:pt x="1" y="1166"/>
                  </a:lnTo>
                  <a:lnTo>
                    <a:pt x="1" y="1166"/>
                  </a:lnTo>
                  <a:lnTo>
                    <a:pt x="98" y="583"/>
                  </a:lnTo>
                  <a:lnTo>
                    <a:pt x="292" y="1"/>
                  </a:lnTo>
                  <a:lnTo>
                    <a:pt x="292" y="1"/>
                  </a:lnTo>
                  <a:lnTo>
                    <a:pt x="389" y="583"/>
                  </a:lnTo>
                  <a:lnTo>
                    <a:pt x="487" y="1166"/>
                  </a:lnTo>
                  <a:lnTo>
                    <a:pt x="487" y="1166"/>
                  </a:lnTo>
                  <a:lnTo>
                    <a:pt x="389" y="1652"/>
                  </a:lnTo>
                  <a:lnTo>
                    <a:pt x="292" y="2040"/>
                  </a:lnTo>
                  <a:lnTo>
                    <a:pt x="292" y="204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63;p127">
              <a:extLst>
                <a:ext uri="{FF2B5EF4-FFF2-40B4-BE49-F238E27FC236}">
                  <a16:creationId xmlns:a16="http://schemas.microsoft.com/office/drawing/2014/main" id="{82FD9DF9-9B24-5D42-FF96-452BFFCE76E8}"/>
                </a:ext>
              </a:extLst>
            </p:cNvPr>
            <p:cNvSpPr/>
            <p:nvPr/>
          </p:nvSpPr>
          <p:spPr>
            <a:xfrm>
              <a:off x="2649189" y="1569088"/>
              <a:ext cx="20953" cy="28818"/>
            </a:xfrm>
            <a:custGeom>
              <a:avLst/>
              <a:gdLst/>
              <a:ahLst/>
              <a:cxnLst/>
              <a:rect l="l" t="t" r="r" b="b"/>
              <a:pathLst>
                <a:path w="778" h="1070" fill="none" extrusionOk="0">
                  <a:moveTo>
                    <a:pt x="194" y="1069"/>
                  </a:moveTo>
                  <a:lnTo>
                    <a:pt x="0" y="1069"/>
                  </a:lnTo>
                  <a:lnTo>
                    <a:pt x="0" y="1069"/>
                  </a:lnTo>
                  <a:lnTo>
                    <a:pt x="194" y="487"/>
                  </a:lnTo>
                  <a:lnTo>
                    <a:pt x="777" y="1"/>
                  </a:lnTo>
                  <a:lnTo>
                    <a:pt x="777" y="1"/>
                  </a:lnTo>
                  <a:lnTo>
                    <a:pt x="680" y="584"/>
                  </a:lnTo>
                  <a:lnTo>
                    <a:pt x="486" y="875"/>
                  </a:lnTo>
                  <a:lnTo>
                    <a:pt x="194" y="1069"/>
                  </a:lnTo>
                  <a:lnTo>
                    <a:pt x="194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64;p127">
              <a:extLst>
                <a:ext uri="{FF2B5EF4-FFF2-40B4-BE49-F238E27FC236}">
                  <a16:creationId xmlns:a16="http://schemas.microsoft.com/office/drawing/2014/main" id="{2DCA2CE2-3133-E74F-36AA-BCDCACF786B6}"/>
                </a:ext>
              </a:extLst>
            </p:cNvPr>
            <p:cNvSpPr/>
            <p:nvPr/>
          </p:nvSpPr>
          <p:spPr>
            <a:xfrm>
              <a:off x="2599471" y="1569088"/>
              <a:ext cx="23566" cy="28818"/>
            </a:xfrm>
            <a:custGeom>
              <a:avLst/>
              <a:gdLst/>
              <a:ahLst/>
              <a:cxnLst/>
              <a:rect l="l" t="t" r="r" b="b"/>
              <a:pathLst>
                <a:path w="875" h="1070" fill="none" extrusionOk="0">
                  <a:moveTo>
                    <a:pt x="681" y="1069"/>
                  </a:moveTo>
                  <a:lnTo>
                    <a:pt x="681" y="1069"/>
                  </a:lnTo>
                  <a:lnTo>
                    <a:pt x="389" y="875"/>
                  </a:lnTo>
                  <a:lnTo>
                    <a:pt x="195" y="584"/>
                  </a:lnTo>
                  <a:lnTo>
                    <a:pt x="1" y="1"/>
                  </a:lnTo>
                  <a:lnTo>
                    <a:pt x="681" y="487"/>
                  </a:lnTo>
                  <a:lnTo>
                    <a:pt x="681" y="487"/>
                  </a:lnTo>
                  <a:lnTo>
                    <a:pt x="875" y="1069"/>
                  </a:lnTo>
                  <a:lnTo>
                    <a:pt x="681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65;p127">
              <a:extLst>
                <a:ext uri="{FF2B5EF4-FFF2-40B4-BE49-F238E27FC236}">
                  <a16:creationId xmlns:a16="http://schemas.microsoft.com/office/drawing/2014/main" id="{E42010BD-59EF-EC38-7209-CFBE3CEB51CA}"/>
                </a:ext>
              </a:extLst>
            </p:cNvPr>
            <p:cNvSpPr/>
            <p:nvPr/>
          </p:nvSpPr>
          <p:spPr>
            <a:xfrm>
              <a:off x="2628262" y="1542937"/>
              <a:ext cx="15702" cy="54969"/>
            </a:xfrm>
            <a:custGeom>
              <a:avLst/>
              <a:gdLst/>
              <a:ahLst/>
              <a:cxnLst/>
              <a:rect l="l" t="t" r="r" b="b"/>
              <a:pathLst>
                <a:path w="583" h="2041" fill="none" extrusionOk="0">
                  <a:moveTo>
                    <a:pt x="291" y="2040"/>
                  </a:moveTo>
                  <a:lnTo>
                    <a:pt x="291" y="2040"/>
                  </a:lnTo>
                  <a:lnTo>
                    <a:pt x="97" y="1652"/>
                  </a:lnTo>
                  <a:lnTo>
                    <a:pt x="0" y="1166"/>
                  </a:lnTo>
                  <a:lnTo>
                    <a:pt x="0" y="1166"/>
                  </a:lnTo>
                  <a:lnTo>
                    <a:pt x="97" y="583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486" y="583"/>
                  </a:lnTo>
                  <a:lnTo>
                    <a:pt x="583" y="1166"/>
                  </a:lnTo>
                  <a:lnTo>
                    <a:pt x="583" y="1166"/>
                  </a:lnTo>
                  <a:lnTo>
                    <a:pt x="486" y="1652"/>
                  </a:lnTo>
                  <a:lnTo>
                    <a:pt x="291" y="2040"/>
                  </a:lnTo>
                  <a:lnTo>
                    <a:pt x="291" y="204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66;p127">
              <a:extLst>
                <a:ext uri="{FF2B5EF4-FFF2-40B4-BE49-F238E27FC236}">
                  <a16:creationId xmlns:a16="http://schemas.microsoft.com/office/drawing/2014/main" id="{024D39EF-C0DD-E3A3-D55A-2EC31E8DC5B6}"/>
                </a:ext>
              </a:extLst>
            </p:cNvPr>
            <p:cNvSpPr/>
            <p:nvPr/>
          </p:nvSpPr>
          <p:spPr>
            <a:xfrm>
              <a:off x="2664863" y="1574340"/>
              <a:ext cx="15729" cy="57582"/>
            </a:xfrm>
            <a:custGeom>
              <a:avLst/>
              <a:gdLst/>
              <a:ahLst/>
              <a:cxnLst/>
              <a:rect l="l" t="t" r="r" b="b"/>
              <a:pathLst>
                <a:path w="584" h="2138" fill="none" extrusionOk="0">
                  <a:moveTo>
                    <a:pt x="292" y="1360"/>
                  </a:moveTo>
                  <a:lnTo>
                    <a:pt x="292" y="1360"/>
                  </a:lnTo>
                  <a:lnTo>
                    <a:pt x="292" y="1166"/>
                  </a:lnTo>
                  <a:lnTo>
                    <a:pt x="195" y="972"/>
                  </a:lnTo>
                  <a:lnTo>
                    <a:pt x="195" y="972"/>
                  </a:lnTo>
                  <a:lnTo>
                    <a:pt x="486" y="486"/>
                  </a:lnTo>
                  <a:lnTo>
                    <a:pt x="584" y="0"/>
                  </a:lnTo>
                  <a:lnTo>
                    <a:pt x="584" y="2137"/>
                  </a:lnTo>
                  <a:lnTo>
                    <a:pt x="1" y="2137"/>
                  </a:lnTo>
                  <a:lnTo>
                    <a:pt x="292" y="136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67;p127">
              <a:extLst>
                <a:ext uri="{FF2B5EF4-FFF2-40B4-BE49-F238E27FC236}">
                  <a16:creationId xmlns:a16="http://schemas.microsoft.com/office/drawing/2014/main" id="{9186BF3C-DCE5-1DE9-0B1F-BA4F3D4047FC}"/>
                </a:ext>
              </a:extLst>
            </p:cNvPr>
            <p:cNvSpPr/>
            <p:nvPr/>
          </p:nvSpPr>
          <p:spPr>
            <a:xfrm>
              <a:off x="2693654" y="1506308"/>
              <a:ext cx="13089" cy="125613"/>
            </a:xfrm>
            <a:custGeom>
              <a:avLst/>
              <a:gdLst/>
              <a:ahLst/>
              <a:cxnLst/>
              <a:rect l="l" t="t" r="r" b="b"/>
              <a:pathLst>
                <a:path w="486" h="4664" fill="none" extrusionOk="0">
                  <a:moveTo>
                    <a:pt x="0" y="1"/>
                  </a:moveTo>
                  <a:lnTo>
                    <a:pt x="486" y="1"/>
                  </a:lnTo>
                  <a:lnTo>
                    <a:pt x="486" y="4663"/>
                  </a:lnTo>
                  <a:lnTo>
                    <a:pt x="0" y="4663"/>
                  </a:ln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68;p127">
              <a:extLst>
                <a:ext uri="{FF2B5EF4-FFF2-40B4-BE49-F238E27FC236}">
                  <a16:creationId xmlns:a16="http://schemas.microsoft.com/office/drawing/2014/main" id="{171150DD-A9DA-4647-8310-B2A4291F5A4E}"/>
                </a:ext>
              </a:extLst>
            </p:cNvPr>
            <p:cNvSpPr/>
            <p:nvPr/>
          </p:nvSpPr>
          <p:spPr>
            <a:xfrm>
              <a:off x="2693654" y="1430467"/>
              <a:ext cx="13089" cy="20953"/>
            </a:xfrm>
            <a:custGeom>
              <a:avLst/>
              <a:gdLst/>
              <a:ahLst/>
              <a:cxnLst/>
              <a:rect l="l" t="t" r="r" b="b"/>
              <a:pathLst>
                <a:path w="486" h="778" fill="none" extrusionOk="0">
                  <a:moveTo>
                    <a:pt x="0" y="0"/>
                  </a:moveTo>
                  <a:lnTo>
                    <a:pt x="486" y="0"/>
                  </a:lnTo>
                  <a:lnTo>
                    <a:pt x="486" y="0"/>
                  </a:lnTo>
                  <a:lnTo>
                    <a:pt x="486" y="97"/>
                  </a:lnTo>
                  <a:lnTo>
                    <a:pt x="486" y="777"/>
                  </a:lnTo>
                  <a:lnTo>
                    <a:pt x="0" y="777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69;p127">
              <a:extLst>
                <a:ext uri="{FF2B5EF4-FFF2-40B4-BE49-F238E27FC236}">
                  <a16:creationId xmlns:a16="http://schemas.microsoft.com/office/drawing/2014/main" id="{4A101569-E21F-0F0C-3DEA-303C25AB5F8D}"/>
                </a:ext>
              </a:extLst>
            </p:cNvPr>
            <p:cNvSpPr/>
            <p:nvPr/>
          </p:nvSpPr>
          <p:spPr>
            <a:xfrm>
              <a:off x="2649189" y="1388613"/>
              <a:ext cx="20953" cy="28791"/>
            </a:xfrm>
            <a:custGeom>
              <a:avLst/>
              <a:gdLst/>
              <a:ahLst/>
              <a:cxnLst/>
              <a:rect l="l" t="t" r="r" b="b"/>
              <a:pathLst>
                <a:path w="778" h="1069" fill="none" extrusionOk="0">
                  <a:moveTo>
                    <a:pt x="194" y="1069"/>
                  </a:moveTo>
                  <a:lnTo>
                    <a:pt x="0" y="1069"/>
                  </a:lnTo>
                  <a:lnTo>
                    <a:pt x="0" y="1069"/>
                  </a:lnTo>
                  <a:lnTo>
                    <a:pt x="194" y="486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680" y="583"/>
                  </a:lnTo>
                  <a:lnTo>
                    <a:pt x="486" y="874"/>
                  </a:lnTo>
                  <a:lnTo>
                    <a:pt x="194" y="1069"/>
                  </a:lnTo>
                  <a:lnTo>
                    <a:pt x="194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70;p127">
              <a:extLst>
                <a:ext uri="{FF2B5EF4-FFF2-40B4-BE49-F238E27FC236}">
                  <a16:creationId xmlns:a16="http://schemas.microsoft.com/office/drawing/2014/main" id="{C7F38A83-614B-E936-FF99-65D6C61F105C}"/>
                </a:ext>
              </a:extLst>
            </p:cNvPr>
            <p:cNvSpPr/>
            <p:nvPr/>
          </p:nvSpPr>
          <p:spPr>
            <a:xfrm>
              <a:off x="2628262" y="1362435"/>
              <a:ext cx="15702" cy="54969"/>
            </a:xfrm>
            <a:custGeom>
              <a:avLst/>
              <a:gdLst/>
              <a:ahLst/>
              <a:cxnLst/>
              <a:rect l="l" t="t" r="r" b="b"/>
              <a:pathLst>
                <a:path w="583" h="204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486" y="584"/>
                  </a:lnTo>
                  <a:lnTo>
                    <a:pt x="583" y="1166"/>
                  </a:lnTo>
                  <a:lnTo>
                    <a:pt x="583" y="1166"/>
                  </a:lnTo>
                  <a:lnTo>
                    <a:pt x="486" y="1652"/>
                  </a:lnTo>
                  <a:lnTo>
                    <a:pt x="291" y="2041"/>
                  </a:lnTo>
                  <a:lnTo>
                    <a:pt x="291" y="2041"/>
                  </a:lnTo>
                  <a:lnTo>
                    <a:pt x="97" y="1652"/>
                  </a:lnTo>
                  <a:lnTo>
                    <a:pt x="0" y="1166"/>
                  </a:lnTo>
                  <a:lnTo>
                    <a:pt x="0" y="1166"/>
                  </a:lnTo>
                  <a:lnTo>
                    <a:pt x="97" y="584"/>
                  </a:lnTo>
                  <a:lnTo>
                    <a:pt x="291" y="1"/>
                  </a:lnTo>
                  <a:lnTo>
                    <a:pt x="29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71;p127">
              <a:extLst>
                <a:ext uri="{FF2B5EF4-FFF2-40B4-BE49-F238E27FC236}">
                  <a16:creationId xmlns:a16="http://schemas.microsoft.com/office/drawing/2014/main" id="{C0C11436-CBF5-3923-9D19-C01995CD6F8A}"/>
                </a:ext>
              </a:extLst>
            </p:cNvPr>
            <p:cNvSpPr/>
            <p:nvPr/>
          </p:nvSpPr>
          <p:spPr>
            <a:xfrm>
              <a:off x="2599471" y="1388613"/>
              <a:ext cx="23566" cy="28791"/>
            </a:xfrm>
            <a:custGeom>
              <a:avLst/>
              <a:gdLst/>
              <a:ahLst/>
              <a:cxnLst/>
              <a:rect l="l" t="t" r="r" b="b"/>
              <a:pathLst>
                <a:path w="875" h="1069" fill="none" extrusionOk="0">
                  <a:moveTo>
                    <a:pt x="681" y="486"/>
                  </a:moveTo>
                  <a:lnTo>
                    <a:pt x="681" y="486"/>
                  </a:lnTo>
                  <a:lnTo>
                    <a:pt x="875" y="1069"/>
                  </a:lnTo>
                  <a:lnTo>
                    <a:pt x="681" y="1069"/>
                  </a:lnTo>
                  <a:lnTo>
                    <a:pt x="681" y="1069"/>
                  </a:lnTo>
                  <a:lnTo>
                    <a:pt x="389" y="874"/>
                  </a:lnTo>
                  <a:lnTo>
                    <a:pt x="195" y="583"/>
                  </a:lnTo>
                  <a:lnTo>
                    <a:pt x="1" y="0"/>
                  </a:lnTo>
                  <a:lnTo>
                    <a:pt x="681" y="486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72;p127">
              <a:extLst>
                <a:ext uri="{FF2B5EF4-FFF2-40B4-BE49-F238E27FC236}">
                  <a16:creationId xmlns:a16="http://schemas.microsoft.com/office/drawing/2014/main" id="{ADFA5F19-FD99-18E5-544F-6DFCF02689A6}"/>
                </a:ext>
              </a:extLst>
            </p:cNvPr>
            <p:cNvSpPr/>
            <p:nvPr/>
          </p:nvSpPr>
          <p:spPr>
            <a:xfrm>
              <a:off x="2609948" y="1427854"/>
              <a:ext cx="49717" cy="23566"/>
            </a:xfrm>
            <a:custGeom>
              <a:avLst/>
              <a:gdLst/>
              <a:ahLst/>
              <a:cxnLst/>
              <a:rect l="l" t="t" r="r" b="b"/>
              <a:pathLst>
                <a:path w="1846" h="875" fill="none" extrusionOk="0">
                  <a:moveTo>
                    <a:pt x="0" y="0"/>
                  </a:moveTo>
                  <a:lnTo>
                    <a:pt x="1846" y="0"/>
                  </a:lnTo>
                  <a:lnTo>
                    <a:pt x="1554" y="874"/>
                  </a:lnTo>
                  <a:lnTo>
                    <a:pt x="292" y="87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73;p127">
              <a:extLst>
                <a:ext uri="{FF2B5EF4-FFF2-40B4-BE49-F238E27FC236}">
                  <a16:creationId xmlns:a16="http://schemas.microsoft.com/office/drawing/2014/main" id="{324C85DF-840A-D4CF-F77F-E048E1049679}"/>
                </a:ext>
              </a:extLst>
            </p:cNvPr>
            <p:cNvSpPr/>
            <p:nvPr/>
          </p:nvSpPr>
          <p:spPr>
            <a:xfrm>
              <a:off x="2544529" y="1388613"/>
              <a:ext cx="23593" cy="28791"/>
            </a:xfrm>
            <a:custGeom>
              <a:avLst/>
              <a:gdLst/>
              <a:ahLst/>
              <a:cxnLst/>
              <a:rect l="l" t="t" r="r" b="b"/>
              <a:pathLst>
                <a:path w="876" h="1069" fill="none" extrusionOk="0">
                  <a:moveTo>
                    <a:pt x="292" y="1069"/>
                  </a:moveTo>
                  <a:lnTo>
                    <a:pt x="1" y="1069"/>
                  </a:lnTo>
                  <a:lnTo>
                    <a:pt x="1" y="1069"/>
                  </a:lnTo>
                  <a:lnTo>
                    <a:pt x="195" y="486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681" y="583"/>
                  </a:lnTo>
                  <a:lnTo>
                    <a:pt x="487" y="874"/>
                  </a:lnTo>
                  <a:lnTo>
                    <a:pt x="292" y="1069"/>
                  </a:lnTo>
                  <a:lnTo>
                    <a:pt x="292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74;p127">
              <a:extLst>
                <a:ext uri="{FF2B5EF4-FFF2-40B4-BE49-F238E27FC236}">
                  <a16:creationId xmlns:a16="http://schemas.microsoft.com/office/drawing/2014/main" id="{EF5D1C69-19D8-FB1E-46D6-BABCFDFB3DA9}"/>
                </a:ext>
              </a:extLst>
            </p:cNvPr>
            <p:cNvSpPr/>
            <p:nvPr/>
          </p:nvSpPr>
          <p:spPr>
            <a:xfrm>
              <a:off x="2526242" y="1362435"/>
              <a:ext cx="13089" cy="54969"/>
            </a:xfrm>
            <a:custGeom>
              <a:avLst/>
              <a:gdLst/>
              <a:ahLst/>
              <a:cxnLst/>
              <a:rect l="l" t="t" r="r" b="b"/>
              <a:pathLst>
                <a:path w="486" h="2041" fill="none" extrusionOk="0">
                  <a:moveTo>
                    <a:pt x="194" y="1"/>
                  </a:moveTo>
                  <a:lnTo>
                    <a:pt x="194" y="1"/>
                  </a:lnTo>
                  <a:lnTo>
                    <a:pt x="389" y="584"/>
                  </a:lnTo>
                  <a:lnTo>
                    <a:pt x="486" y="1166"/>
                  </a:lnTo>
                  <a:lnTo>
                    <a:pt x="486" y="1166"/>
                  </a:lnTo>
                  <a:lnTo>
                    <a:pt x="389" y="1652"/>
                  </a:lnTo>
                  <a:lnTo>
                    <a:pt x="194" y="2041"/>
                  </a:lnTo>
                  <a:lnTo>
                    <a:pt x="194" y="2041"/>
                  </a:lnTo>
                  <a:lnTo>
                    <a:pt x="0" y="1652"/>
                  </a:lnTo>
                  <a:lnTo>
                    <a:pt x="0" y="1166"/>
                  </a:lnTo>
                  <a:lnTo>
                    <a:pt x="0" y="1166"/>
                  </a:lnTo>
                  <a:lnTo>
                    <a:pt x="0" y="584"/>
                  </a:lnTo>
                  <a:lnTo>
                    <a:pt x="194" y="1"/>
                  </a:lnTo>
                  <a:lnTo>
                    <a:pt x="194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75;p127">
              <a:extLst>
                <a:ext uri="{FF2B5EF4-FFF2-40B4-BE49-F238E27FC236}">
                  <a16:creationId xmlns:a16="http://schemas.microsoft.com/office/drawing/2014/main" id="{A54ADA1A-13D4-8948-FB94-FF7D8CEE76C9}"/>
                </a:ext>
              </a:extLst>
            </p:cNvPr>
            <p:cNvSpPr/>
            <p:nvPr/>
          </p:nvSpPr>
          <p:spPr>
            <a:xfrm>
              <a:off x="2497451" y="1388613"/>
              <a:ext cx="23566" cy="28791"/>
            </a:xfrm>
            <a:custGeom>
              <a:avLst/>
              <a:gdLst/>
              <a:ahLst/>
              <a:cxnLst/>
              <a:rect l="l" t="t" r="r" b="b"/>
              <a:pathLst>
                <a:path w="875" h="1069" fill="none" extrusionOk="0">
                  <a:moveTo>
                    <a:pt x="681" y="486"/>
                  </a:moveTo>
                  <a:lnTo>
                    <a:pt x="681" y="486"/>
                  </a:lnTo>
                  <a:lnTo>
                    <a:pt x="875" y="1069"/>
                  </a:lnTo>
                  <a:lnTo>
                    <a:pt x="583" y="1069"/>
                  </a:lnTo>
                  <a:lnTo>
                    <a:pt x="583" y="1069"/>
                  </a:lnTo>
                  <a:lnTo>
                    <a:pt x="389" y="874"/>
                  </a:lnTo>
                  <a:lnTo>
                    <a:pt x="195" y="583"/>
                  </a:lnTo>
                  <a:lnTo>
                    <a:pt x="1" y="0"/>
                  </a:lnTo>
                  <a:lnTo>
                    <a:pt x="681" y="486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76;p127">
              <a:extLst>
                <a:ext uri="{FF2B5EF4-FFF2-40B4-BE49-F238E27FC236}">
                  <a16:creationId xmlns:a16="http://schemas.microsoft.com/office/drawing/2014/main" id="{39801340-6111-27B3-1A34-2EDE8A613189}"/>
                </a:ext>
              </a:extLst>
            </p:cNvPr>
            <p:cNvSpPr/>
            <p:nvPr/>
          </p:nvSpPr>
          <p:spPr>
            <a:xfrm>
              <a:off x="2507928" y="1427854"/>
              <a:ext cx="49717" cy="23566"/>
            </a:xfrm>
            <a:custGeom>
              <a:avLst/>
              <a:gdLst/>
              <a:ahLst/>
              <a:cxnLst/>
              <a:rect l="l" t="t" r="r" b="b"/>
              <a:pathLst>
                <a:path w="1846" h="875" fill="none" extrusionOk="0">
                  <a:moveTo>
                    <a:pt x="0" y="0"/>
                  </a:moveTo>
                  <a:lnTo>
                    <a:pt x="1846" y="0"/>
                  </a:lnTo>
                  <a:lnTo>
                    <a:pt x="1554" y="874"/>
                  </a:lnTo>
                  <a:lnTo>
                    <a:pt x="292" y="87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77;p127">
              <a:extLst>
                <a:ext uri="{FF2B5EF4-FFF2-40B4-BE49-F238E27FC236}">
                  <a16:creationId xmlns:a16="http://schemas.microsoft.com/office/drawing/2014/main" id="{FD7C3560-6E92-4574-FFDE-4401B8CE8DE1}"/>
                </a:ext>
              </a:extLst>
            </p:cNvPr>
            <p:cNvSpPr/>
            <p:nvPr/>
          </p:nvSpPr>
          <p:spPr>
            <a:xfrm>
              <a:off x="2439896" y="1388613"/>
              <a:ext cx="23566" cy="28791"/>
            </a:xfrm>
            <a:custGeom>
              <a:avLst/>
              <a:gdLst/>
              <a:ahLst/>
              <a:cxnLst/>
              <a:rect l="l" t="t" r="r" b="b"/>
              <a:pathLst>
                <a:path w="875" h="1069" fill="none" extrusionOk="0">
                  <a:moveTo>
                    <a:pt x="292" y="1069"/>
                  </a:moveTo>
                  <a:lnTo>
                    <a:pt x="1" y="1069"/>
                  </a:lnTo>
                  <a:lnTo>
                    <a:pt x="1" y="1069"/>
                  </a:lnTo>
                  <a:lnTo>
                    <a:pt x="195" y="486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681" y="583"/>
                  </a:lnTo>
                  <a:lnTo>
                    <a:pt x="486" y="874"/>
                  </a:lnTo>
                  <a:lnTo>
                    <a:pt x="292" y="1069"/>
                  </a:lnTo>
                  <a:lnTo>
                    <a:pt x="292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78;p127">
              <a:extLst>
                <a:ext uri="{FF2B5EF4-FFF2-40B4-BE49-F238E27FC236}">
                  <a16:creationId xmlns:a16="http://schemas.microsoft.com/office/drawing/2014/main" id="{8A324817-B7A7-12DD-A758-195723F8A547}"/>
                </a:ext>
              </a:extLst>
            </p:cNvPr>
            <p:cNvSpPr/>
            <p:nvPr/>
          </p:nvSpPr>
          <p:spPr>
            <a:xfrm>
              <a:off x="2421582" y="1362435"/>
              <a:ext cx="13116" cy="54969"/>
            </a:xfrm>
            <a:custGeom>
              <a:avLst/>
              <a:gdLst/>
              <a:ahLst/>
              <a:cxnLst/>
              <a:rect l="l" t="t" r="r" b="b"/>
              <a:pathLst>
                <a:path w="487" h="2041" fill="none" extrusionOk="0">
                  <a:moveTo>
                    <a:pt x="292" y="1"/>
                  </a:moveTo>
                  <a:lnTo>
                    <a:pt x="292" y="1"/>
                  </a:lnTo>
                  <a:lnTo>
                    <a:pt x="389" y="584"/>
                  </a:lnTo>
                  <a:lnTo>
                    <a:pt x="487" y="1166"/>
                  </a:lnTo>
                  <a:lnTo>
                    <a:pt x="487" y="1166"/>
                  </a:lnTo>
                  <a:lnTo>
                    <a:pt x="389" y="1652"/>
                  </a:lnTo>
                  <a:lnTo>
                    <a:pt x="292" y="2041"/>
                  </a:lnTo>
                  <a:lnTo>
                    <a:pt x="292" y="2041"/>
                  </a:lnTo>
                  <a:lnTo>
                    <a:pt x="98" y="1652"/>
                  </a:lnTo>
                  <a:lnTo>
                    <a:pt x="1" y="1166"/>
                  </a:lnTo>
                  <a:lnTo>
                    <a:pt x="1" y="1166"/>
                  </a:lnTo>
                  <a:lnTo>
                    <a:pt x="98" y="584"/>
                  </a:lnTo>
                  <a:lnTo>
                    <a:pt x="292" y="1"/>
                  </a:lnTo>
                  <a:lnTo>
                    <a:pt x="292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79;p127">
              <a:extLst>
                <a:ext uri="{FF2B5EF4-FFF2-40B4-BE49-F238E27FC236}">
                  <a16:creationId xmlns:a16="http://schemas.microsoft.com/office/drawing/2014/main" id="{B5C6E09E-17BA-BCD8-3DCA-FEF3AAC1D822}"/>
                </a:ext>
              </a:extLst>
            </p:cNvPr>
            <p:cNvSpPr/>
            <p:nvPr/>
          </p:nvSpPr>
          <p:spPr>
            <a:xfrm>
              <a:off x="2392818" y="1388613"/>
              <a:ext cx="23566" cy="28791"/>
            </a:xfrm>
            <a:custGeom>
              <a:avLst/>
              <a:gdLst/>
              <a:ahLst/>
              <a:cxnLst/>
              <a:rect l="l" t="t" r="r" b="b"/>
              <a:pathLst>
                <a:path w="875" h="1069" fill="none" extrusionOk="0">
                  <a:moveTo>
                    <a:pt x="680" y="486"/>
                  </a:moveTo>
                  <a:lnTo>
                    <a:pt x="680" y="486"/>
                  </a:lnTo>
                  <a:lnTo>
                    <a:pt x="875" y="1069"/>
                  </a:lnTo>
                  <a:lnTo>
                    <a:pt x="583" y="1069"/>
                  </a:lnTo>
                  <a:lnTo>
                    <a:pt x="583" y="1069"/>
                  </a:lnTo>
                  <a:lnTo>
                    <a:pt x="389" y="874"/>
                  </a:lnTo>
                  <a:lnTo>
                    <a:pt x="195" y="583"/>
                  </a:lnTo>
                  <a:lnTo>
                    <a:pt x="1" y="0"/>
                  </a:lnTo>
                  <a:lnTo>
                    <a:pt x="680" y="486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80;p127">
              <a:extLst>
                <a:ext uri="{FF2B5EF4-FFF2-40B4-BE49-F238E27FC236}">
                  <a16:creationId xmlns:a16="http://schemas.microsoft.com/office/drawing/2014/main" id="{55560BFF-86DF-7CA1-8440-06F78EAB319D}"/>
                </a:ext>
              </a:extLst>
            </p:cNvPr>
            <p:cNvSpPr/>
            <p:nvPr/>
          </p:nvSpPr>
          <p:spPr>
            <a:xfrm>
              <a:off x="2403295" y="1427854"/>
              <a:ext cx="49717" cy="23566"/>
            </a:xfrm>
            <a:custGeom>
              <a:avLst/>
              <a:gdLst/>
              <a:ahLst/>
              <a:cxnLst/>
              <a:rect l="l" t="t" r="r" b="b"/>
              <a:pathLst>
                <a:path w="1846" h="875" fill="none" extrusionOk="0">
                  <a:moveTo>
                    <a:pt x="0" y="0"/>
                  </a:moveTo>
                  <a:lnTo>
                    <a:pt x="1845" y="0"/>
                  </a:lnTo>
                  <a:lnTo>
                    <a:pt x="1554" y="874"/>
                  </a:lnTo>
                  <a:lnTo>
                    <a:pt x="291" y="87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81;p127">
              <a:extLst>
                <a:ext uri="{FF2B5EF4-FFF2-40B4-BE49-F238E27FC236}">
                  <a16:creationId xmlns:a16="http://schemas.microsoft.com/office/drawing/2014/main" id="{44B40001-36A8-5465-D1F2-123E8E26B396}"/>
                </a:ext>
              </a:extLst>
            </p:cNvPr>
            <p:cNvSpPr/>
            <p:nvPr/>
          </p:nvSpPr>
          <p:spPr>
            <a:xfrm>
              <a:off x="2356190" y="1430467"/>
              <a:ext cx="15729" cy="20953"/>
            </a:xfrm>
            <a:custGeom>
              <a:avLst/>
              <a:gdLst/>
              <a:ahLst/>
              <a:cxnLst/>
              <a:rect l="l" t="t" r="r" b="b"/>
              <a:pathLst>
                <a:path w="584" h="778" fill="none" extrusionOk="0">
                  <a:moveTo>
                    <a:pt x="1" y="0"/>
                  </a:moveTo>
                  <a:lnTo>
                    <a:pt x="584" y="0"/>
                  </a:lnTo>
                  <a:lnTo>
                    <a:pt x="584" y="0"/>
                  </a:lnTo>
                  <a:lnTo>
                    <a:pt x="584" y="97"/>
                  </a:lnTo>
                  <a:lnTo>
                    <a:pt x="584" y="777"/>
                  </a:lnTo>
                  <a:lnTo>
                    <a:pt x="1" y="777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82;p127">
              <a:extLst>
                <a:ext uri="{FF2B5EF4-FFF2-40B4-BE49-F238E27FC236}">
                  <a16:creationId xmlns:a16="http://schemas.microsoft.com/office/drawing/2014/main" id="{ED840152-3580-C7AD-BA3C-8C976912621C}"/>
                </a:ext>
              </a:extLst>
            </p:cNvPr>
            <p:cNvSpPr/>
            <p:nvPr/>
          </p:nvSpPr>
          <p:spPr>
            <a:xfrm>
              <a:off x="2356190" y="1686810"/>
              <a:ext cx="15729" cy="18341"/>
            </a:xfrm>
            <a:custGeom>
              <a:avLst/>
              <a:gdLst/>
              <a:ahLst/>
              <a:cxnLst/>
              <a:rect l="l" t="t" r="r" b="b"/>
              <a:pathLst>
                <a:path w="584" h="681" fill="none" extrusionOk="0">
                  <a:moveTo>
                    <a:pt x="584" y="1"/>
                  </a:moveTo>
                  <a:lnTo>
                    <a:pt x="584" y="681"/>
                  </a:lnTo>
                  <a:lnTo>
                    <a:pt x="584" y="681"/>
                  </a:lnTo>
                  <a:lnTo>
                    <a:pt x="584" y="681"/>
                  </a:lnTo>
                  <a:lnTo>
                    <a:pt x="1" y="681"/>
                  </a:lnTo>
                  <a:lnTo>
                    <a:pt x="1" y="681"/>
                  </a:lnTo>
                  <a:lnTo>
                    <a:pt x="1" y="681"/>
                  </a:lnTo>
                  <a:lnTo>
                    <a:pt x="1" y="1"/>
                  </a:lnTo>
                  <a:lnTo>
                    <a:pt x="584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83;p127">
              <a:extLst>
                <a:ext uri="{FF2B5EF4-FFF2-40B4-BE49-F238E27FC236}">
                  <a16:creationId xmlns:a16="http://schemas.microsoft.com/office/drawing/2014/main" id="{67D56B29-C120-64F9-6C90-DB6851ACB95C}"/>
                </a:ext>
              </a:extLst>
            </p:cNvPr>
            <p:cNvSpPr/>
            <p:nvPr/>
          </p:nvSpPr>
          <p:spPr>
            <a:xfrm>
              <a:off x="2356190" y="1506308"/>
              <a:ext cx="15729" cy="125613"/>
            </a:xfrm>
            <a:custGeom>
              <a:avLst/>
              <a:gdLst/>
              <a:ahLst/>
              <a:cxnLst/>
              <a:rect l="l" t="t" r="r" b="b"/>
              <a:pathLst>
                <a:path w="584" h="4664" fill="none" extrusionOk="0">
                  <a:moveTo>
                    <a:pt x="1" y="4663"/>
                  </a:moveTo>
                  <a:lnTo>
                    <a:pt x="1" y="1"/>
                  </a:lnTo>
                  <a:lnTo>
                    <a:pt x="584" y="1"/>
                  </a:lnTo>
                  <a:lnTo>
                    <a:pt x="584" y="4663"/>
                  </a:lnTo>
                  <a:lnTo>
                    <a:pt x="1" y="46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84;p127">
              <a:extLst>
                <a:ext uri="{FF2B5EF4-FFF2-40B4-BE49-F238E27FC236}">
                  <a16:creationId xmlns:a16="http://schemas.microsoft.com/office/drawing/2014/main" id="{66A4E302-E233-724D-E4C1-5E19ABCC3D80}"/>
                </a:ext>
              </a:extLst>
            </p:cNvPr>
            <p:cNvSpPr/>
            <p:nvPr/>
          </p:nvSpPr>
          <p:spPr>
            <a:xfrm>
              <a:off x="2693654" y="1686810"/>
              <a:ext cx="13089" cy="18341"/>
            </a:xfrm>
            <a:custGeom>
              <a:avLst/>
              <a:gdLst/>
              <a:ahLst/>
              <a:cxnLst/>
              <a:rect l="l" t="t" r="r" b="b"/>
              <a:pathLst>
                <a:path w="486" h="681" fill="none" extrusionOk="0">
                  <a:moveTo>
                    <a:pt x="486" y="681"/>
                  </a:moveTo>
                  <a:lnTo>
                    <a:pt x="0" y="681"/>
                  </a:lnTo>
                  <a:lnTo>
                    <a:pt x="0" y="681"/>
                  </a:lnTo>
                  <a:lnTo>
                    <a:pt x="0" y="681"/>
                  </a:lnTo>
                  <a:lnTo>
                    <a:pt x="0" y="1"/>
                  </a:lnTo>
                  <a:lnTo>
                    <a:pt x="486" y="1"/>
                  </a:lnTo>
                  <a:lnTo>
                    <a:pt x="486" y="681"/>
                  </a:lnTo>
                  <a:lnTo>
                    <a:pt x="486" y="681"/>
                  </a:lnTo>
                  <a:lnTo>
                    <a:pt x="486" y="681"/>
                  </a:lnTo>
                  <a:lnTo>
                    <a:pt x="486" y="68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85;p127">
              <a:extLst>
                <a:ext uri="{FF2B5EF4-FFF2-40B4-BE49-F238E27FC236}">
                  <a16:creationId xmlns:a16="http://schemas.microsoft.com/office/drawing/2014/main" id="{4856ABFC-E91B-6832-C7BE-CAAA67DD091A}"/>
                </a:ext>
              </a:extLst>
            </p:cNvPr>
            <p:cNvSpPr/>
            <p:nvPr/>
          </p:nvSpPr>
          <p:spPr>
            <a:xfrm>
              <a:off x="2706717" y="1705124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2798;p127">
            <a:extLst>
              <a:ext uri="{FF2B5EF4-FFF2-40B4-BE49-F238E27FC236}">
                <a16:creationId xmlns:a16="http://schemas.microsoft.com/office/drawing/2014/main" id="{5ACCDDE4-E9DD-F775-635B-C309CCF05607}"/>
              </a:ext>
            </a:extLst>
          </p:cNvPr>
          <p:cNvGrpSpPr/>
          <p:nvPr/>
        </p:nvGrpSpPr>
        <p:grpSpPr>
          <a:xfrm>
            <a:off x="9765773" y="1626844"/>
            <a:ext cx="718456" cy="660516"/>
            <a:chOff x="6416076" y="2589291"/>
            <a:chExt cx="371480" cy="293026"/>
          </a:xfrm>
          <a:solidFill>
            <a:schemeClr val="bg2">
              <a:lumMod val="90000"/>
            </a:schemeClr>
          </a:solidFill>
        </p:grpSpPr>
        <p:sp>
          <p:nvSpPr>
            <p:cNvPr id="94" name="Google Shape;2800;p127">
              <a:extLst>
                <a:ext uri="{FF2B5EF4-FFF2-40B4-BE49-F238E27FC236}">
                  <a16:creationId xmlns:a16="http://schemas.microsoft.com/office/drawing/2014/main" id="{CA0E4B8B-6C96-EF55-0A7B-676B786EDCF0}"/>
                </a:ext>
              </a:extLst>
            </p:cNvPr>
            <p:cNvSpPr/>
            <p:nvPr/>
          </p:nvSpPr>
          <p:spPr>
            <a:xfrm>
              <a:off x="6416076" y="2589291"/>
              <a:ext cx="371480" cy="293026"/>
            </a:xfrm>
            <a:custGeom>
              <a:avLst/>
              <a:gdLst/>
              <a:ahLst/>
              <a:cxnLst/>
              <a:rect l="l" t="t" r="r" b="b"/>
              <a:pathLst>
                <a:path w="13793" h="10880" fill="none" extrusionOk="0">
                  <a:moveTo>
                    <a:pt x="13112" y="6703"/>
                  </a:moveTo>
                  <a:lnTo>
                    <a:pt x="12627" y="6703"/>
                  </a:lnTo>
                  <a:lnTo>
                    <a:pt x="12627" y="6703"/>
                  </a:lnTo>
                  <a:lnTo>
                    <a:pt x="13112" y="4274"/>
                  </a:lnTo>
                  <a:lnTo>
                    <a:pt x="13112" y="4274"/>
                  </a:lnTo>
                  <a:lnTo>
                    <a:pt x="13209" y="3692"/>
                  </a:lnTo>
                  <a:lnTo>
                    <a:pt x="13015" y="3206"/>
                  </a:lnTo>
                  <a:lnTo>
                    <a:pt x="12724" y="2817"/>
                  </a:lnTo>
                  <a:lnTo>
                    <a:pt x="12335" y="2526"/>
                  </a:lnTo>
                  <a:lnTo>
                    <a:pt x="12335" y="2526"/>
                  </a:lnTo>
                  <a:lnTo>
                    <a:pt x="13209" y="1943"/>
                  </a:lnTo>
                  <a:lnTo>
                    <a:pt x="13209" y="1943"/>
                  </a:lnTo>
                  <a:lnTo>
                    <a:pt x="13404" y="1749"/>
                  </a:lnTo>
                  <a:lnTo>
                    <a:pt x="13404" y="1458"/>
                  </a:lnTo>
                  <a:lnTo>
                    <a:pt x="13307" y="1166"/>
                  </a:lnTo>
                  <a:lnTo>
                    <a:pt x="13112" y="972"/>
                  </a:lnTo>
                  <a:lnTo>
                    <a:pt x="13112" y="972"/>
                  </a:lnTo>
                  <a:lnTo>
                    <a:pt x="12918" y="875"/>
                  </a:lnTo>
                  <a:lnTo>
                    <a:pt x="12627" y="875"/>
                  </a:lnTo>
                  <a:lnTo>
                    <a:pt x="12432" y="875"/>
                  </a:lnTo>
                  <a:lnTo>
                    <a:pt x="12141" y="972"/>
                  </a:lnTo>
                  <a:lnTo>
                    <a:pt x="12141" y="972"/>
                  </a:lnTo>
                  <a:lnTo>
                    <a:pt x="12141" y="778"/>
                  </a:lnTo>
                  <a:lnTo>
                    <a:pt x="12141" y="778"/>
                  </a:lnTo>
                  <a:lnTo>
                    <a:pt x="12141" y="486"/>
                  </a:lnTo>
                  <a:lnTo>
                    <a:pt x="11947" y="292"/>
                  </a:lnTo>
                  <a:lnTo>
                    <a:pt x="11753" y="98"/>
                  </a:lnTo>
                  <a:lnTo>
                    <a:pt x="11461" y="1"/>
                  </a:lnTo>
                  <a:lnTo>
                    <a:pt x="11461" y="1"/>
                  </a:lnTo>
                  <a:lnTo>
                    <a:pt x="11170" y="98"/>
                  </a:lnTo>
                  <a:lnTo>
                    <a:pt x="10878" y="292"/>
                  </a:lnTo>
                  <a:lnTo>
                    <a:pt x="10684" y="486"/>
                  </a:lnTo>
                  <a:lnTo>
                    <a:pt x="10684" y="778"/>
                  </a:lnTo>
                  <a:lnTo>
                    <a:pt x="10684" y="778"/>
                  </a:lnTo>
                  <a:lnTo>
                    <a:pt x="10684" y="972"/>
                  </a:lnTo>
                  <a:lnTo>
                    <a:pt x="10684" y="972"/>
                  </a:lnTo>
                  <a:lnTo>
                    <a:pt x="10490" y="875"/>
                  </a:lnTo>
                  <a:lnTo>
                    <a:pt x="10199" y="875"/>
                  </a:lnTo>
                  <a:lnTo>
                    <a:pt x="10004" y="875"/>
                  </a:lnTo>
                  <a:lnTo>
                    <a:pt x="9713" y="972"/>
                  </a:lnTo>
                  <a:lnTo>
                    <a:pt x="9713" y="972"/>
                  </a:lnTo>
                  <a:lnTo>
                    <a:pt x="9519" y="1166"/>
                  </a:lnTo>
                  <a:lnTo>
                    <a:pt x="9422" y="1458"/>
                  </a:lnTo>
                  <a:lnTo>
                    <a:pt x="9422" y="1749"/>
                  </a:lnTo>
                  <a:lnTo>
                    <a:pt x="9616" y="1943"/>
                  </a:lnTo>
                  <a:lnTo>
                    <a:pt x="9616" y="1943"/>
                  </a:lnTo>
                  <a:lnTo>
                    <a:pt x="10587" y="2526"/>
                  </a:lnTo>
                  <a:lnTo>
                    <a:pt x="10587" y="2526"/>
                  </a:lnTo>
                  <a:lnTo>
                    <a:pt x="10101" y="2817"/>
                  </a:lnTo>
                  <a:lnTo>
                    <a:pt x="9810" y="3303"/>
                  </a:lnTo>
                  <a:lnTo>
                    <a:pt x="9713" y="3692"/>
                  </a:lnTo>
                  <a:lnTo>
                    <a:pt x="9713" y="4274"/>
                  </a:lnTo>
                  <a:lnTo>
                    <a:pt x="9713" y="4274"/>
                  </a:lnTo>
                  <a:lnTo>
                    <a:pt x="9810" y="4371"/>
                  </a:lnTo>
                  <a:lnTo>
                    <a:pt x="9907" y="4371"/>
                  </a:lnTo>
                  <a:lnTo>
                    <a:pt x="9907" y="4371"/>
                  </a:lnTo>
                  <a:lnTo>
                    <a:pt x="10101" y="4274"/>
                  </a:lnTo>
                  <a:lnTo>
                    <a:pt x="10101" y="4177"/>
                  </a:lnTo>
                  <a:lnTo>
                    <a:pt x="10101" y="4177"/>
                  </a:lnTo>
                  <a:lnTo>
                    <a:pt x="10101" y="3789"/>
                  </a:lnTo>
                  <a:lnTo>
                    <a:pt x="10199" y="3400"/>
                  </a:lnTo>
                  <a:lnTo>
                    <a:pt x="10393" y="3109"/>
                  </a:lnTo>
                  <a:lnTo>
                    <a:pt x="10684" y="2915"/>
                  </a:lnTo>
                  <a:lnTo>
                    <a:pt x="10684" y="2915"/>
                  </a:lnTo>
                  <a:lnTo>
                    <a:pt x="10684" y="2915"/>
                  </a:lnTo>
                  <a:lnTo>
                    <a:pt x="10684" y="2915"/>
                  </a:lnTo>
                  <a:lnTo>
                    <a:pt x="10684" y="2915"/>
                  </a:lnTo>
                  <a:lnTo>
                    <a:pt x="10684" y="2915"/>
                  </a:lnTo>
                  <a:lnTo>
                    <a:pt x="10684" y="2915"/>
                  </a:lnTo>
                  <a:lnTo>
                    <a:pt x="10878" y="2817"/>
                  </a:lnTo>
                  <a:lnTo>
                    <a:pt x="11170" y="2817"/>
                  </a:lnTo>
                  <a:lnTo>
                    <a:pt x="11655" y="2817"/>
                  </a:lnTo>
                  <a:lnTo>
                    <a:pt x="11655" y="2817"/>
                  </a:lnTo>
                  <a:lnTo>
                    <a:pt x="12044" y="2817"/>
                  </a:lnTo>
                  <a:lnTo>
                    <a:pt x="12335" y="3012"/>
                  </a:lnTo>
                  <a:lnTo>
                    <a:pt x="12627" y="3303"/>
                  </a:lnTo>
                  <a:lnTo>
                    <a:pt x="12724" y="3594"/>
                  </a:lnTo>
                  <a:lnTo>
                    <a:pt x="11558" y="3594"/>
                  </a:lnTo>
                  <a:lnTo>
                    <a:pt x="11558" y="3594"/>
                  </a:lnTo>
                  <a:lnTo>
                    <a:pt x="11461" y="3692"/>
                  </a:lnTo>
                  <a:lnTo>
                    <a:pt x="11364" y="3789"/>
                  </a:lnTo>
                  <a:lnTo>
                    <a:pt x="11364" y="3789"/>
                  </a:lnTo>
                  <a:lnTo>
                    <a:pt x="11364" y="3983"/>
                  </a:lnTo>
                  <a:lnTo>
                    <a:pt x="11558" y="3983"/>
                  </a:lnTo>
                  <a:lnTo>
                    <a:pt x="12821" y="3983"/>
                  </a:lnTo>
                  <a:lnTo>
                    <a:pt x="12821" y="3983"/>
                  </a:lnTo>
                  <a:lnTo>
                    <a:pt x="12821" y="4177"/>
                  </a:lnTo>
                  <a:lnTo>
                    <a:pt x="12724" y="4469"/>
                  </a:lnTo>
                  <a:lnTo>
                    <a:pt x="11753" y="4469"/>
                  </a:lnTo>
                  <a:lnTo>
                    <a:pt x="11753" y="4469"/>
                  </a:lnTo>
                  <a:lnTo>
                    <a:pt x="11655" y="4469"/>
                  </a:lnTo>
                  <a:lnTo>
                    <a:pt x="11558" y="4566"/>
                  </a:lnTo>
                  <a:lnTo>
                    <a:pt x="11558" y="4566"/>
                  </a:lnTo>
                  <a:lnTo>
                    <a:pt x="11655" y="4760"/>
                  </a:lnTo>
                  <a:lnTo>
                    <a:pt x="11753" y="4857"/>
                  </a:lnTo>
                  <a:lnTo>
                    <a:pt x="12627" y="4857"/>
                  </a:lnTo>
                  <a:lnTo>
                    <a:pt x="12530" y="5343"/>
                  </a:lnTo>
                  <a:lnTo>
                    <a:pt x="11947" y="5343"/>
                  </a:lnTo>
                  <a:lnTo>
                    <a:pt x="11947" y="5343"/>
                  </a:lnTo>
                  <a:lnTo>
                    <a:pt x="11850" y="5343"/>
                  </a:lnTo>
                  <a:lnTo>
                    <a:pt x="11753" y="5440"/>
                  </a:lnTo>
                  <a:lnTo>
                    <a:pt x="11753" y="5440"/>
                  </a:lnTo>
                  <a:lnTo>
                    <a:pt x="11753" y="5537"/>
                  </a:lnTo>
                  <a:lnTo>
                    <a:pt x="11850" y="5634"/>
                  </a:lnTo>
                  <a:lnTo>
                    <a:pt x="11947" y="5731"/>
                  </a:lnTo>
                  <a:lnTo>
                    <a:pt x="12432" y="5731"/>
                  </a:lnTo>
                  <a:lnTo>
                    <a:pt x="12238" y="6703"/>
                  </a:lnTo>
                  <a:lnTo>
                    <a:pt x="10684" y="6703"/>
                  </a:lnTo>
                  <a:lnTo>
                    <a:pt x="10296" y="5051"/>
                  </a:lnTo>
                  <a:lnTo>
                    <a:pt x="10296" y="5051"/>
                  </a:lnTo>
                  <a:lnTo>
                    <a:pt x="10199" y="4954"/>
                  </a:lnTo>
                  <a:lnTo>
                    <a:pt x="10004" y="4954"/>
                  </a:lnTo>
                  <a:lnTo>
                    <a:pt x="10004" y="4954"/>
                  </a:lnTo>
                  <a:lnTo>
                    <a:pt x="9907" y="5051"/>
                  </a:lnTo>
                  <a:lnTo>
                    <a:pt x="9907" y="5148"/>
                  </a:lnTo>
                  <a:lnTo>
                    <a:pt x="10199" y="6703"/>
                  </a:lnTo>
                  <a:lnTo>
                    <a:pt x="8159" y="6703"/>
                  </a:lnTo>
                  <a:lnTo>
                    <a:pt x="8159" y="6703"/>
                  </a:lnTo>
                  <a:lnTo>
                    <a:pt x="8644" y="4274"/>
                  </a:lnTo>
                  <a:lnTo>
                    <a:pt x="8644" y="4274"/>
                  </a:lnTo>
                  <a:lnTo>
                    <a:pt x="8644" y="3692"/>
                  </a:lnTo>
                  <a:lnTo>
                    <a:pt x="8547" y="3206"/>
                  </a:lnTo>
                  <a:lnTo>
                    <a:pt x="8256" y="2817"/>
                  </a:lnTo>
                  <a:lnTo>
                    <a:pt x="7867" y="2526"/>
                  </a:lnTo>
                  <a:lnTo>
                    <a:pt x="7867" y="2526"/>
                  </a:lnTo>
                  <a:lnTo>
                    <a:pt x="8742" y="1943"/>
                  </a:lnTo>
                  <a:lnTo>
                    <a:pt x="8742" y="1943"/>
                  </a:lnTo>
                  <a:lnTo>
                    <a:pt x="8936" y="1652"/>
                  </a:lnTo>
                  <a:lnTo>
                    <a:pt x="8936" y="1361"/>
                  </a:lnTo>
                  <a:lnTo>
                    <a:pt x="8839" y="1166"/>
                  </a:lnTo>
                  <a:lnTo>
                    <a:pt x="8644" y="875"/>
                  </a:lnTo>
                  <a:lnTo>
                    <a:pt x="8644" y="875"/>
                  </a:lnTo>
                  <a:lnTo>
                    <a:pt x="8450" y="778"/>
                  </a:lnTo>
                  <a:lnTo>
                    <a:pt x="8159" y="778"/>
                  </a:lnTo>
                  <a:lnTo>
                    <a:pt x="7867" y="875"/>
                  </a:lnTo>
                  <a:lnTo>
                    <a:pt x="7673" y="972"/>
                  </a:lnTo>
                  <a:lnTo>
                    <a:pt x="7673" y="972"/>
                  </a:lnTo>
                  <a:lnTo>
                    <a:pt x="7673" y="681"/>
                  </a:lnTo>
                  <a:lnTo>
                    <a:pt x="7673" y="681"/>
                  </a:lnTo>
                  <a:lnTo>
                    <a:pt x="7576" y="486"/>
                  </a:lnTo>
                  <a:lnTo>
                    <a:pt x="7479" y="195"/>
                  </a:lnTo>
                  <a:lnTo>
                    <a:pt x="7188" y="98"/>
                  </a:lnTo>
                  <a:lnTo>
                    <a:pt x="6896" y="1"/>
                  </a:lnTo>
                  <a:lnTo>
                    <a:pt x="6896" y="1"/>
                  </a:lnTo>
                  <a:lnTo>
                    <a:pt x="6605" y="98"/>
                  </a:lnTo>
                  <a:lnTo>
                    <a:pt x="6411" y="195"/>
                  </a:lnTo>
                  <a:lnTo>
                    <a:pt x="6216" y="486"/>
                  </a:lnTo>
                  <a:lnTo>
                    <a:pt x="6119" y="681"/>
                  </a:lnTo>
                  <a:lnTo>
                    <a:pt x="6119" y="681"/>
                  </a:lnTo>
                  <a:lnTo>
                    <a:pt x="6216" y="972"/>
                  </a:lnTo>
                  <a:lnTo>
                    <a:pt x="6216" y="972"/>
                  </a:lnTo>
                  <a:lnTo>
                    <a:pt x="5925" y="875"/>
                  </a:lnTo>
                  <a:lnTo>
                    <a:pt x="5731" y="778"/>
                  </a:lnTo>
                  <a:lnTo>
                    <a:pt x="5439" y="778"/>
                  </a:lnTo>
                  <a:lnTo>
                    <a:pt x="5245" y="875"/>
                  </a:lnTo>
                  <a:lnTo>
                    <a:pt x="5245" y="875"/>
                  </a:lnTo>
                  <a:lnTo>
                    <a:pt x="4954" y="1166"/>
                  </a:lnTo>
                  <a:lnTo>
                    <a:pt x="4856" y="1361"/>
                  </a:lnTo>
                  <a:lnTo>
                    <a:pt x="4954" y="1652"/>
                  </a:lnTo>
                  <a:lnTo>
                    <a:pt x="5148" y="1943"/>
                  </a:lnTo>
                  <a:lnTo>
                    <a:pt x="5148" y="1943"/>
                  </a:lnTo>
                  <a:lnTo>
                    <a:pt x="6022" y="2526"/>
                  </a:lnTo>
                  <a:lnTo>
                    <a:pt x="6022" y="2526"/>
                  </a:lnTo>
                  <a:lnTo>
                    <a:pt x="5634" y="2817"/>
                  </a:lnTo>
                  <a:lnTo>
                    <a:pt x="5342" y="3206"/>
                  </a:lnTo>
                  <a:lnTo>
                    <a:pt x="5148" y="3692"/>
                  </a:lnTo>
                  <a:lnTo>
                    <a:pt x="5148" y="4274"/>
                  </a:lnTo>
                  <a:lnTo>
                    <a:pt x="5731" y="6703"/>
                  </a:lnTo>
                  <a:lnTo>
                    <a:pt x="3594" y="6703"/>
                  </a:lnTo>
                  <a:lnTo>
                    <a:pt x="3594" y="6703"/>
                  </a:lnTo>
                  <a:lnTo>
                    <a:pt x="4177" y="4274"/>
                  </a:lnTo>
                  <a:lnTo>
                    <a:pt x="4177" y="4274"/>
                  </a:lnTo>
                  <a:lnTo>
                    <a:pt x="4177" y="3692"/>
                  </a:lnTo>
                  <a:lnTo>
                    <a:pt x="3982" y="3206"/>
                  </a:lnTo>
                  <a:lnTo>
                    <a:pt x="3691" y="2817"/>
                  </a:lnTo>
                  <a:lnTo>
                    <a:pt x="3302" y="2526"/>
                  </a:lnTo>
                  <a:lnTo>
                    <a:pt x="3302" y="2526"/>
                  </a:lnTo>
                  <a:lnTo>
                    <a:pt x="4274" y="1943"/>
                  </a:lnTo>
                  <a:lnTo>
                    <a:pt x="4274" y="1943"/>
                  </a:lnTo>
                  <a:lnTo>
                    <a:pt x="4468" y="1652"/>
                  </a:lnTo>
                  <a:lnTo>
                    <a:pt x="4468" y="1361"/>
                  </a:lnTo>
                  <a:lnTo>
                    <a:pt x="4371" y="1166"/>
                  </a:lnTo>
                  <a:lnTo>
                    <a:pt x="4079" y="875"/>
                  </a:lnTo>
                  <a:lnTo>
                    <a:pt x="4079" y="875"/>
                  </a:lnTo>
                  <a:lnTo>
                    <a:pt x="3885" y="778"/>
                  </a:lnTo>
                  <a:lnTo>
                    <a:pt x="3691" y="778"/>
                  </a:lnTo>
                  <a:lnTo>
                    <a:pt x="3400" y="875"/>
                  </a:lnTo>
                  <a:lnTo>
                    <a:pt x="3108" y="972"/>
                  </a:lnTo>
                  <a:lnTo>
                    <a:pt x="3108" y="972"/>
                  </a:lnTo>
                  <a:lnTo>
                    <a:pt x="3205" y="681"/>
                  </a:lnTo>
                  <a:lnTo>
                    <a:pt x="3205" y="681"/>
                  </a:lnTo>
                  <a:lnTo>
                    <a:pt x="3108" y="486"/>
                  </a:lnTo>
                  <a:lnTo>
                    <a:pt x="2914" y="195"/>
                  </a:lnTo>
                  <a:lnTo>
                    <a:pt x="2720" y="98"/>
                  </a:lnTo>
                  <a:lnTo>
                    <a:pt x="2428" y="1"/>
                  </a:lnTo>
                  <a:lnTo>
                    <a:pt x="2428" y="1"/>
                  </a:lnTo>
                  <a:lnTo>
                    <a:pt x="2137" y="98"/>
                  </a:lnTo>
                  <a:lnTo>
                    <a:pt x="1846" y="195"/>
                  </a:lnTo>
                  <a:lnTo>
                    <a:pt x="1748" y="486"/>
                  </a:lnTo>
                  <a:lnTo>
                    <a:pt x="1651" y="681"/>
                  </a:lnTo>
                  <a:lnTo>
                    <a:pt x="1651" y="681"/>
                  </a:lnTo>
                  <a:lnTo>
                    <a:pt x="1651" y="972"/>
                  </a:lnTo>
                  <a:lnTo>
                    <a:pt x="1651" y="972"/>
                  </a:lnTo>
                  <a:lnTo>
                    <a:pt x="1457" y="875"/>
                  </a:lnTo>
                  <a:lnTo>
                    <a:pt x="1166" y="778"/>
                  </a:lnTo>
                  <a:lnTo>
                    <a:pt x="971" y="778"/>
                  </a:lnTo>
                  <a:lnTo>
                    <a:pt x="680" y="875"/>
                  </a:lnTo>
                  <a:lnTo>
                    <a:pt x="680" y="875"/>
                  </a:lnTo>
                  <a:lnTo>
                    <a:pt x="486" y="1166"/>
                  </a:lnTo>
                  <a:lnTo>
                    <a:pt x="389" y="1361"/>
                  </a:lnTo>
                  <a:lnTo>
                    <a:pt x="389" y="1652"/>
                  </a:lnTo>
                  <a:lnTo>
                    <a:pt x="583" y="1943"/>
                  </a:lnTo>
                  <a:lnTo>
                    <a:pt x="583" y="1943"/>
                  </a:lnTo>
                  <a:lnTo>
                    <a:pt x="1554" y="2526"/>
                  </a:lnTo>
                  <a:lnTo>
                    <a:pt x="1554" y="2526"/>
                  </a:lnTo>
                  <a:lnTo>
                    <a:pt x="1069" y="2817"/>
                  </a:lnTo>
                  <a:lnTo>
                    <a:pt x="777" y="3206"/>
                  </a:lnTo>
                  <a:lnTo>
                    <a:pt x="680" y="3692"/>
                  </a:lnTo>
                  <a:lnTo>
                    <a:pt x="680" y="4274"/>
                  </a:lnTo>
                  <a:lnTo>
                    <a:pt x="1166" y="6703"/>
                  </a:lnTo>
                  <a:lnTo>
                    <a:pt x="680" y="6703"/>
                  </a:lnTo>
                  <a:lnTo>
                    <a:pt x="680" y="6703"/>
                  </a:lnTo>
                  <a:lnTo>
                    <a:pt x="389" y="6703"/>
                  </a:lnTo>
                  <a:lnTo>
                    <a:pt x="194" y="6897"/>
                  </a:lnTo>
                  <a:lnTo>
                    <a:pt x="97" y="7091"/>
                  </a:lnTo>
                  <a:lnTo>
                    <a:pt x="0" y="7382"/>
                  </a:lnTo>
                  <a:lnTo>
                    <a:pt x="0" y="7382"/>
                  </a:lnTo>
                  <a:lnTo>
                    <a:pt x="97" y="7674"/>
                  </a:lnTo>
                  <a:lnTo>
                    <a:pt x="389" y="7868"/>
                  </a:lnTo>
                  <a:lnTo>
                    <a:pt x="680" y="8062"/>
                  </a:lnTo>
                  <a:lnTo>
                    <a:pt x="777" y="8062"/>
                  </a:lnTo>
                  <a:lnTo>
                    <a:pt x="1263" y="10199"/>
                  </a:lnTo>
                  <a:lnTo>
                    <a:pt x="1263" y="10199"/>
                  </a:lnTo>
                  <a:lnTo>
                    <a:pt x="1360" y="10491"/>
                  </a:lnTo>
                  <a:lnTo>
                    <a:pt x="1554" y="10685"/>
                  </a:lnTo>
                  <a:lnTo>
                    <a:pt x="1846" y="10782"/>
                  </a:lnTo>
                  <a:lnTo>
                    <a:pt x="2137" y="10879"/>
                  </a:lnTo>
                  <a:lnTo>
                    <a:pt x="11655" y="10879"/>
                  </a:lnTo>
                  <a:lnTo>
                    <a:pt x="11655" y="10879"/>
                  </a:lnTo>
                  <a:lnTo>
                    <a:pt x="12044" y="10782"/>
                  </a:lnTo>
                  <a:lnTo>
                    <a:pt x="12238" y="10685"/>
                  </a:lnTo>
                  <a:lnTo>
                    <a:pt x="12432" y="10491"/>
                  </a:lnTo>
                  <a:lnTo>
                    <a:pt x="12627" y="10199"/>
                  </a:lnTo>
                  <a:lnTo>
                    <a:pt x="13112" y="8062"/>
                  </a:lnTo>
                  <a:lnTo>
                    <a:pt x="13112" y="8062"/>
                  </a:lnTo>
                  <a:lnTo>
                    <a:pt x="13112" y="8062"/>
                  </a:lnTo>
                  <a:lnTo>
                    <a:pt x="13404" y="8062"/>
                  </a:lnTo>
                  <a:lnTo>
                    <a:pt x="13598" y="7868"/>
                  </a:lnTo>
                  <a:lnTo>
                    <a:pt x="13695" y="7771"/>
                  </a:lnTo>
                  <a:lnTo>
                    <a:pt x="13792" y="7480"/>
                  </a:lnTo>
                  <a:lnTo>
                    <a:pt x="13792" y="7480"/>
                  </a:lnTo>
                  <a:lnTo>
                    <a:pt x="13792" y="7188"/>
                  </a:lnTo>
                  <a:lnTo>
                    <a:pt x="13695" y="6897"/>
                  </a:lnTo>
                  <a:lnTo>
                    <a:pt x="13404" y="6703"/>
                  </a:lnTo>
                  <a:lnTo>
                    <a:pt x="13112" y="6703"/>
                  </a:lnTo>
                  <a:lnTo>
                    <a:pt x="13112" y="670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01;p127">
              <a:extLst>
                <a:ext uri="{FF2B5EF4-FFF2-40B4-BE49-F238E27FC236}">
                  <a16:creationId xmlns:a16="http://schemas.microsoft.com/office/drawing/2014/main" id="{205AD270-2787-67FC-96BF-7D63F9411A90}"/>
                </a:ext>
              </a:extLst>
            </p:cNvPr>
            <p:cNvSpPr/>
            <p:nvPr/>
          </p:nvSpPr>
          <p:spPr>
            <a:xfrm>
              <a:off x="6735199" y="2620695"/>
              <a:ext cx="34043" cy="31403"/>
            </a:xfrm>
            <a:custGeom>
              <a:avLst/>
              <a:gdLst/>
              <a:ahLst/>
              <a:cxnLst/>
              <a:rect l="l" t="t" r="r" b="b"/>
              <a:pathLst>
                <a:path w="1264" h="1166" fill="none" extrusionOk="0">
                  <a:moveTo>
                    <a:pt x="389" y="195"/>
                  </a:moveTo>
                  <a:lnTo>
                    <a:pt x="389" y="195"/>
                  </a:lnTo>
                  <a:lnTo>
                    <a:pt x="778" y="0"/>
                  </a:lnTo>
                  <a:lnTo>
                    <a:pt x="972" y="0"/>
                  </a:lnTo>
                  <a:lnTo>
                    <a:pt x="1069" y="97"/>
                  </a:lnTo>
                  <a:lnTo>
                    <a:pt x="1069" y="97"/>
                  </a:lnTo>
                  <a:lnTo>
                    <a:pt x="1166" y="292"/>
                  </a:lnTo>
                  <a:lnTo>
                    <a:pt x="1263" y="389"/>
                  </a:lnTo>
                  <a:lnTo>
                    <a:pt x="1166" y="389"/>
                  </a:lnTo>
                  <a:lnTo>
                    <a:pt x="1166" y="389"/>
                  </a:lnTo>
                  <a:lnTo>
                    <a:pt x="1" y="1166"/>
                  </a:lnTo>
                  <a:lnTo>
                    <a:pt x="1" y="1166"/>
                  </a:lnTo>
                  <a:lnTo>
                    <a:pt x="195" y="486"/>
                  </a:lnTo>
                  <a:lnTo>
                    <a:pt x="195" y="486"/>
                  </a:lnTo>
                  <a:lnTo>
                    <a:pt x="389" y="195"/>
                  </a:lnTo>
                  <a:lnTo>
                    <a:pt x="389" y="195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02;p127">
              <a:extLst>
                <a:ext uri="{FF2B5EF4-FFF2-40B4-BE49-F238E27FC236}">
                  <a16:creationId xmlns:a16="http://schemas.microsoft.com/office/drawing/2014/main" id="{2A1A0816-F05B-4155-2C68-928C6C41D68D}"/>
                </a:ext>
              </a:extLst>
            </p:cNvPr>
            <p:cNvSpPr/>
            <p:nvPr/>
          </p:nvSpPr>
          <p:spPr>
            <a:xfrm>
              <a:off x="6714273" y="2599768"/>
              <a:ext cx="18341" cy="52330"/>
            </a:xfrm>
            <a:custGeom>
              <a:avLst/>
              <a:gdLst/>
              <a:ahLst/>
              <a:cxnLst/>
              <a:rect l="l" t="t" r="r" b="b"/>
              <a:pathLst>
                <a:path w="681" h="1943" fill="none" extrusionOk="0">
                  <a:moveTo>
                    <a:pt x="389" y="0"/>
                  </a:moveTo>
                  <a:lnTo>
                    <a:pt x="389" y="0"/>
                  </a:lnTo>
                  <a:lnTo>
                    <a:pt x="583" y="97"/>
                  </a:lnTo>
                  <a:lnTo>
                    <a:pt x="681" y="292"/>
                  </a:lnTo>
                  <a:lnTo>
                    <a:pt x="681" y="292"/>
                  </a:lnTo>
                  <a:lnTo>
                    <a:pt x="583" y="1069"/>
                  </a:lnTo>
                  <a:lnTo>
                    <a:pt x="389" y="1943"/>
                  </a:lnTo>
                  <a:lnTo>
                    <a:pt x="292" y="1943"/>
                  </a:lnTo>
                  <a:lnTo>
                    <a:pt x="292" y="1943"/>
                  </a:lnTo>
                  <a:lnTo>
                    <a:pt x="98" y="1069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98" y="97"/>
                  </a:lnTo>
                  <a:lnTo>
                    <a:pt x="389" y="0"/>
                  </a:lnTo>
                  <a:lnTo>
                    <a:pt x="389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03;p127">
              <a:extLst>
                <a:ext uri="{FF2B5EF4-FFF2-40B4-BE49-F238E27FC236}">
                  <a16:creationId xmlns:a16="http://schemas.microsoft.com/office/drawing/2014/main" id="{1390B93E-9656-B59B-2FC4-386699840776}"/>
                </a:ext>
              </a:extLst>
            </p:cNvPr>
            <p:cNvSpPr/>
            <p:nvPr/>
          </p:nvSpPr>
          <p:spPr>
            <a:xfrm>
              <a:off x="6680284" y="2620695"/>
              <a:ext cx="31403" cy="31403"/>
            </a:xfrm>
            <a:custGeom>
              <a:avLst/>
              <a:gdLst/>
              <a:ahLst/>
              <a:cxnLst/>
              <a:rect l="l" t="t" r="r" b="b"/>
              <a:pathLst>
                <a:path w="1166" h="1166" fill="none" extrusionOk="0">
                  <a:moveTo>
                    <a:pt x="0" y="389"/>
                  </a:moveTo>
                  <a:lnTo>
                    <a:pt x="0" y="389"/>
                  </a:lnTo>
                  <a:lnTo>
                    <a:pt x="0" y="389"/>
                  </a:lnTo>
                  <a:lnTo>
                    <a:pt x="0" y="292"/>
                  </a:lnTo>
                  <a:lnTo>
                    <a:pt x="97" y="97"/>
                  </a:lnTo>
                  <a:lnTo>
                    <a:pt x="97" y="97"/>
                  </a:lnTo>
                  <a:lnTo>
                    <a:pt x="291" y="0"/>
                  </a:lnTo>
                  <a:lnTo>
                    <a:pt x="486" y="0"/>
                  </a:lnTo>
                  <a:lnTo>
                    <a:pt x="777" y="195"/>
                  </a:lnTo>
                  <a:lnTo>
                    <a:pt x="777" y="195"/>
                  </a:lnTo>
                  <a:lnTo>
                    <a:pt x="971" y="389"/>
                  </a:lnTo>
                  <a:lnTo>
                    <a:pt x="971" y="389"/>
                  </a:lnTo>
                  <a:lnTo>
                    <a:pt x="1166" y="1166"/>
                  </a:lnTo>
                  <a:lnTo>
                    <a:pt x="1166" y="1166"/>
                  </a:lnTo>
                  <a:lnTo>
                    <a:pt x="1068" y="1069"/>
                  </a:lnTo>
                  <a:lnTo>
                    <a:pt x="1068" y="1069"/>
                  </a:lnTo>
                  <a:lnTo>
                    <a:pt x="0" y="389"/>
                  </a:lnTo>
                  <a:lnTo>
                    <a:pt x="0" y="38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04;p127">
              <a:extLst>
                <a:ext uri="{FF2B5EF4-FFF2-40B4-BE49-F238E27FC236}">
                  <a16:creationId xmlns:a16="http://schemas.microsoft.com/office/drawing/2014/main" id="{BB9D768B-5781-9E51-8474-CB4EA8C9FD56}"/>
                </a:ext>
              </a:extLst>
            </p:cNvPr>
            <p:cNvSpPr/>
            <p:nvPr/>
          </p:nvSpPr>
          <p:spPr>
            <a:xfrm>
              <a:off x="6614865" y="2620695"/>
              <a:ext cx="31430" cy="31403"/>
            </a:xfrm>
            <a:custGeom>
              <a:avLst/>
              <a:gdLst/>
              <a:ahLst/>
              <a:cxnLst/>
              <a:rect l="l" t="t" r="r" b="b"/>
              <a:pathLst>
                <a:path w="1167" h="1166" fill="none" extrusionOk="0">
                  <a:moveTo>
                    <a:pt x="389" y="195"/>
                  </a:moveTo>
                  <a:lnTo>
                    <a:pt x="389" y="195"/>
                  </a:lnTo>
                  <a:lnTo>
                    <a:pt x="681" y="0"/>
                  </a:lnTo>
                  <a:lnTo>
                    <a:pt x="875" y="0"/>
                  </a:lnTo>
                  <a:lnTo>
                    <a:pt x="1069" y="97"/>
                  </a:lnTo>
                  <a:lnTo>
                    <a:pt x="1069" y="97"/>
                  </a:lnTo>
                  <a:lnTo>
                    <a:pt x="1166" y="292"/>
                  </a:lnTo>
                  <a:lnTo>
                    <a:pt x="1166" y="389"/>
                  </a:lnTo>
                  <a:lnTo>
                    <a:pt x="1166" y="389"/>
                  </a:lnTo>
                  <a:lnTo>
                    <a:pt x="1166" y="389"/>
                  </a:lnTo>
                  <a:lnTo>
                    <a:pt x="1" y="1166"/>
                  </a:lnTo>
                  <a:lnTo>
                    <a:pt x="1" y="1166"/>
                  </a:lnTo>
                  <a:lnTo>
                    <a:pt x="195" y="486"/>
                  </a:lnTo>
                  <a:lnTo>
                    <a:pt x="195" y="486"/>
                  </a:lnTo>
                  <a:lnTo>
                    <a:pt x="389" y="195"/>
                  </a:lnTo>
                  <a:lnTo>
                    <a:pt x="389" y="195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05;p127">
              <a:extLst>
                <a:ext uri="{FF2B5EF4-FFF2-40B4-BE49-F238E27FC236}">
                  <a16:creationId xmlns:a16="http://schemas.microsoft.com/office/drawing/2014/main" id="{BE5824FB-467D-D710-F1B9-141E517B640C}"/>
                </a:ext>
              </a:extLst>
            </p:cNvPr>
            <p:cNvSpPr/>
            <p:nvPr/>
          </p:nvSpPr>
          <p:spPr>
            <a:xfrm>
              <a:off x="6593938" y="2599768"/>
              <a:ext cx="18341" cy="52330"/>
            </a:xfrm>
            <a:custGeom>
              <a:avLst/>
              <a:gdLst/>
              <a:ahLst/>
              <a:cxnLst/>
              <a:rect l="l" t="t" r="r" b="b"/>
              <a:pathLst>
                <a:path w="681" h="1943" fill="none" extrusionOk="0">
                  <a:moveTo>
                    <a:pt x="292" y="0"/>
                  </a:moveTo>
                  <a:lnTo>
                    <a:pt x="292" y="0"/>
                  </a:lnTo>
                  <a:lnTo>
                    <a:pt x="584" y="97"/>
                  </a:lnTo>
                  <a:lnTo>
                    <a:pt x="681" y="292"/>
                  </a:lnTo>
                  <a:lnTo>
                    <a:pt x="681" y="292"/>
                  </a:lnTo>
                  <a:lnTo>
                    <a:pt x="584" y="1166"/>
                  </a:lnTo>
                  <a:lnTo>
                    <a:pt x="292" y="1943"/>
                  </a:lnTo>
                  <a:lnTo>
                    <a:pt x="292" y="1943"/>
                  </a:lnTo>
                  <a:lnTo>
                    <a:pt x="292" y="1943"/>
                  </a:lnTo>
                  <a:lnTo>
                    <a:pt x="98" y="1069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98" y="97"/>
                  </a:lnTo>
                  <a:lnTo>
                    <a:pt x="292" y="0"/>
                  </a:lnTo>
                  <a:lnTo>
                    <a:pt x="292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06;p127">
              <a:extLst>
                <a:ext uri="{FF2B5EF4-FFF2-40B4-BE49-F238E27FC236}">
                  <a16:creationId xmlns:a16="http://schemas.microsoft.com/office/drawing/2014/main" id="{97FCD890-8EC0-AAB0-A2B4-2F55224F3FD4}"/>
                </a:ext>
              </a:extLst>
            </p:cNvPr>
            <p:cNvSpPr/>
            <p:nvPr/>
          </p:nvSpPr>
          <p:spPr>
            <a:xfrm>
              <a:off x="6557337" y="2620695"/>
              <a:ext cx="34016" cy="31403"/>
            </a:xfrm>
            <a:custGeom>
              <a:avLst/>
              <a:gdLst/>
              <a:ahLst/>
              <a:cxnLst/>
              <a:rect l="l" t="t" r="r" b="b"/>
              <a:pathLst>
                <a:path w="1263" h="1166" fill="none" extrusionOk="0">
                  <a:moveTo>
                    <a:pt x="97" y="389"/>
                  </a:moveTo>
                  <a:lnTo>
                    <a:pt x="97" y="389"/>
                  </a:lnTo>
                  <a:lnTo>
                    <a:pt x="0" y="389"/>
                  </a:lnTo>
                  <a:lnTo>
                    <a:pt x="97" y="292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291" y="0"/>
                  </a:lnTo>
                  <a:lnTo>
                    <a:pt x="486" y="0"/>
                  </a:lnTo>
                  <a:lnTo>
                    <a:pt x="874" y="195"/>
                  </a:lnTo>
                  <a:lnTo>
                    <a:pt x="874" y="195"/>
                  </a:lnTo>
                  <a:lnTo>
                    <a:pt x="1068" y="389"/>
                  </a:lnTo>
                  <a:lnTo>
                    <a:pt x="1068" y="389"/>
                  </a:lnTo>
                  <a:lnTo>
                    <a:pt x="1263" y="1166"/>
                  </a:lnTo>
                  <a:lnTo>
                    <a:pt x="1263" y="1166"/>
                  </a:lnTo>
                  <a:lnTo>
                    <a:pt x="97" y="389"/>
                  </a:lnTo>
                  <a:lnTo>
                    <a:pt x="97" y="38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07;p127">
              <a:extLst>
                <a:ext uri="{FF2B5EF4-FFF2-40B4-BE49-F238E27FC236}">
                  <a16:creationId xmlns:a16="http://schemas.microsoft.com/office/drawing/2014/main" id="{60B258D0-43E4-B316-666D-42C7F4CFFFCC}"/>
                </a:ext>
              </a:extLst>
            </p:cNvPr>
            <p:cNvSpPr/>
            <p:nvPr/>
          </p:nvSpPr>
          <p:spPr>
            <a:xfrm>
              <a:off x="6565174" y="2665160"/>
              <a:ext cx="73256" cy="104660"/>
            </a:xfrm>
            <a:custGeom>
              <a:avLst/>
              <a:gdLst/>
              <a:ahLst/>
              <a:cxnLst/>
              <a:rect l="l" t="t" r="r" b="b"/>
              <a:pathLst>
                <a:path w="2720" h="3886" fill="none" extrusionOk="0">
                  <a:moveTo>
                    <a:pt x="0" y="1360"/>
                  </a:moveTo>
                  <a:lnTo>
                    <a:pt x="0" y="1360"/>
                  </a:lnTo>
                  <a:lnTo>
                    <a:pt x="0" y="972"/>
                  </a:lnTo>
                  <a:lnTo>
                    <a:pt x="98" y="680"/>
                  </a:lnTo>
                  <a:lnTo>
                    <a:pt x="292" y="292"/>
                  </a:lnTo>
                  <a:lnTo>
                    <a:pt x="583" y="98"/>
                  </a:lnTo>
                  <a:lnTo>
                    <a:pt x="583" y="98"/>
                  </a:lnTo>
                  <a:lnTo>
                    <a:pt x="583" y="98"/>
                  </a:lnTo>
                  <a:lnTo>
                    <a:pt x="583" y="98"/>
                  </a:lnTo>
                  <a:lnTo>
                    <a:pt x="583" y="98"/>
                  </a:lnTo>
                  <a:lnTo>
                    <a:pt x="583" y="98"/>
                  </a:lnTo>
                  <a:lnTo>
                    <a:pt x="583" y="98"/>
                  </a:lnTo>
                  <a:lnTo>
                    <a:pt x="1069" y="0"/>
                  </a:lnTo>
                  <a:lnTo>
                    <a:pt x="1652" y="0"/>
                  </a:lnTo>
                  <a:lnTo>
                    <a:pt x="1652" y="0"/>
                  </a:lnTo>
                  <a:lnTo>
                    <a:pt x="2040" y="0"/>
                  </a:lnTo>
                  <a:lnTo>
                    <a:pt x="2331" y="195"/>
                  </a:lnTo>
                  <a:lnTo>
                    <a:pt x="2526" y="486"/>
                  </a:lnTo>
                  <a:lnTo>
                    <a:pt x="2720" y="777"/>
                  </a:lnTo>
                  <a:lnTo>
                    <a:pt x="1554" y="777"/>
                  </a:lnTo>
                  <a:lnTo>
                    <a:pt x="1554" y="777"/>
                  </a:lnTo>
                  <a:lnTo>
                    <a:pt x="1360" y="875"/>
                  </a:lnTo>
                  <a:lnTo>
                    <a:pt x="1263" y="972"/>
                  </a:lnTo>
                  <a:lnTo>
                    <a:pt x="1263" y="972"/>
                  </a:lnTo>
                  <a:lnTo>
                    <a:pt x="1360" y="1166"/>
                  </a:lnTo>
                  <a:lnTo>
                    <a:pt x="1457" y="1166"/>
                  </a:lnTo>
                  <a:lnTo>
                    <a:pt x="2720" y="1166"/>
                  </a:lnTo>
                  <a:lnTo>
                    <a:pt x="2720" y="1166"/>
                  </a:lnTo>
                  <a:lnTo>
                    <a:pt x="2720" y="1360"/>
                  </a:lnTo>
                  <a:lnTo>
                    <a:pt x="2720" y="1652"/>
                  </a:lnTo>
                  <a:lnTo>
                    <a:pt x="1749" y="1652"/>
                  </a:lnTo>
                  <a:lnTo>
                    <a:pt x="1749" y="1652"/>
                  </a:lnTo>
                  <a:lnTo>
                    <a:pt x="1652" y="1652"/>
                  </a:lnTo>
                  <a:lnTo>
                    <a:pt x="1554" y="1749"/>
                  </a:lnTo>
                  <a:lnTo>
                    <a:pt x="1554" y="1749"/>
                  </a:lnTo>
                  <a:lnTo>
                    <a:pt x="1554" y="1943"/>
                  </a:lnTo>
                  <a:lnTo>
                    <a:pt x="1749" y="2040"/>
                  </a:lnTo>
                  <a:lnTo>
                    <a:pt x="2623" y="2040"/>
                  </a:lnTo>
                  <a:lnTo>
                    <a:pt x="2526" y="2526"/>
                  </a:lnTo>
                  <a:lnTo>
                    <a:pt x="1943" y="2526"/>
                  </a:lnTo>
                  <a:lnTo>
                    <a:pt x="1943" y="2526"/>
                  </a:lnTo>
                  <a:lnTo>
                    <a:pt x="1846" y="2526"/>
                  </a:lnTo>
                  <a:lnTo>
                    <a:pt x="1749" y="2623"/>
                  </a:lnTo>
                  <a:lnTo>
                    <a:pt x="1749" y="2623"/>
                  </a:lnTo>
                  <a:lnTo>
                    <a:pt x="1749" y="2720"/>
                  </a:lnTo>
                  <a:lnTo>
                    <a:pt x="1749" y="2817"/>
                  </a:lnTo>
                  <a:lnTo>
                    <a:pt x="1943" y="2914"/>
                  </a:lnTo>
                  <a:lnTo>
                    <a:pt x="2429" y="2914"/>
                  </a:lnTo>
                  <a:lnTo>
                    <a:pt x="2137" y="3886"/>
                  </a:lnTo>
                  <a:lnTo>
                    <a:pt x="583" y="3886"/>
                  </a:lnTo>
                  <a:lnTo>
                    <a:pt x="0" y="136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08;p127">
              <a:extLst>
                <a:ext uri="{FF2B5EF4-FFF2-40B4-BE49-F238E27FC236}">
                  <a16:creationId xmlns:a16="http://schemas.microsoft.com/office/drawing/2014/main" id="{61836F7D-592A-AA9E-FF39-FEB02F98A48E}"/>
                </a:ext>
              </a:extLst>
            </p:cNvPr>
            <p:cNvSpPr/>
            <p:nvPr/>
          </p:nvSpPr>
          <p:spPr>
            <a:xfrm>
              <a:off x="6491918" y="2620695"/>
              <a:ext cx="34043" cy="31403"/>
            </a:xfrm>
            <a:custGeom>
              <a:avLst/>
              <a:gdLst/>
              <a:ahLst/>
              <a:cxnLst/>
              <a:rect l="l" t="t" r="r" b="b"/>
              <a:pathLst>
                <a:path w="1264" h="1166" fill="none" extrusionOk="0">
                  <a:moveTo>
                    <a:pt x="486" y="195"/>
                  </a:moveTo>
                  <a:lnTo>
                    <a:pt x="486" y="195"/>
                  </a:lnTo>
                  <a:lnTo>
                    <a:pt x="778" y="0"/>
                  </a:lnTo>
                  <a:lnTo>
                    <a:pt x="972" y="0"/>
                  </a:lnTo>
                  <a:lnTo>
                    <a:pt x="1069" y="97"/>
                  </a:lnTo>
                  <a:lnTo>
                    <a:pt x="1069" y="97"/>
                  </a:lnTo>
                  <a:lnTo>
                    <a:pt x="1263" y="292"/>
                  </a:lnTo>
                  <a:lnTo>
                    <a:pt x="1263" y="389"/>
                  </a:lnTo>
                  <a:lnTo>
                    <a:pt x="1166" y="389"/>
                  </a:lnTo>
                  <a:lnTo>
                    <a:pt x="1166" y="389"/>
                  </a:lnTo>
                  <a:lnTo>
                    <a:pt x="195" y="1069"/>
                  </a:lnTo>
                  <a:lnTo>
                    <a:pt x="195" y="1069"/>
                  </a:lnTo>
                  <a:lnTo>
                    <a:pt x="1" y="1166"/>
                  </a:lnTo>
                  <a:lnTo>
                    <a:pt x="1" y="1166"/>
                  </a:lnTo>
                  <a:lnTo>
                    <a:pt x="195" y="486"/>
                  </a:lnTo>
                  <a:lnTo>
                    <a:pt x="195" y="486"/>
                  </a:lnTo>
                  <a:lnTo>
                    <a:pt x="486" y="195"/>
                  </a:lnTo>
                  <a:lnTo>
                    <a:pt x="486" y="195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09;p127">
              <a:extLst>
                <a:ext uri="{FF2B5EF4-FFF2-40B4-BE49-F238E27FC236}">
                  <a16:creationId xmlns:a16="http://schemas.microsoft.com/office/drawing/2014/main" id="{1001D913-4C82-1965-5C53-8E1F4E812720}"/>
                </a:ext>
              </a:extLst>
            </p:cNvPr>
            <p:cNvSpPr/>
            <p:nvPr/>
          </p:nvSpPr>
          <p:spPr>
            <a:xfrm>
              <a:off x="6470991" y="2599768"/>
              <a:ext cx="18341" cy="52330"/>
            </a:xfrm>
            <a:custGeom>
              <a:avLst/>
              <a:gdLst/>
              <a:ahLst/>
              <a:cxnLst/>
              <a:rect l="l" t="t" r="r" b="b"/>
              <a:pathLst>
                <a:path w="681" h="1943" fill="none" extrusionOk="0">
                  <a:moveTo>
                    <a:pt x="389" y="0"/>
                  </a:moveTo>
                  <a:lnTo>
                    <a:pt x="389" y="0"/>
                  </a:lnTo>
                  <a:lnTo>
                    <a:pt x="584" y="97"/>
                  </a:lnTo>
                  <a:lnTo>
                    <a:pt x="681" y="292"/>
                  </a:lnTo>
                  <a:lnTo>
                    <a:pt x="681" y="292"/>
                  </a:lnTo>
                  <a:lnTo>
                    <a:pt x="584" y="1069"/>
                  </a:lnTo>
                  <a:lnTo>
                    <a:pt x="389" y="1943"/>
                  </a:lnTo>
                  <a:lnTo>
                    <a:pt x="389" y="1943"/>
                  </a:lnTo>
                  <a:lnTo>
                    <a:pt x="389" y="1943"/>
                  </a:lnTo>
                  <a:lnTo>
                    <a:pt x="98" y="1069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98" y="97"/>
                  </a:lnTo>
                  <a:lnTo>
                    <a:pt x="389" y="0"/>
                  </a:lnTo>
                  <a:lnTo>
                    <a:pt x="389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10;p127">
              <a:extLst>
                <a:ext uri="{FF2B5EF4-FFF2-40B4-BE49-F238E27FC236}">
                  <a16:creationId xmlns:a16="http://schemas.microsoft.com/office/drawing/2014/main" id="{1C201E03-36AB-0BA1-5D6D-C3A5D8401629}"/>
                </a:ext>
              </a:extLst>
            </p:cNvPr>
            <p:cNvSpPr/>
            <p:nvPr/>
          </p:nvSpPr>
          <p:spPr>
            <a:xfrm>
              <a:off x="6437002" y="2620695"/>
              <a:ext cx="31403" cy="31403"/>
            </a:xfrm>
            <a:custGeom>
              <a:avLst/>
              <a:gdLst/>
              <a:ahLst/>
              <a:cxnLst/>
              <a:rect l="l" t="t" r="r" b="b"/>
              <a:pathLst>
                <a:path w="1166" h="1166" fill="none" extrusionOk="0">
                  <a:moveTo>
                    <a:pt x="0" y="389"/>
                  </a:moveTo>
                  <a:lnTo>
                    <a:pt x="0" y="389"/>
                  </a:lnTo>
                  <a:lnTo>
                    <a:pt x="0" y="389"/>
                  </a:lnTo>
                  <a:lnTo>
                    <a:pt x="0" y="292"/>
                  </a:lnTo>
                  <a:lnTo>
                    <a:pt x="97" y="97"/>
                  </a:lnTo>
                  <a:lnTo>
                    <a:pt x="97" y="97"/>
                  </a:lnTo>
                  <a:lnTo>
                    <a:pt x="292" y="0"/>
                  </a:lnTo>
                  <a:lnTo>
                    <a:pt x="486" y="0"/>
                  </a:lnTo>
                  <a:lnTo>
                    <a:pt x="777" y="195"/>
                  </a:lnTo>
                  <a:lnTo>
                    <a:pt x="777" y="195"/>
                  </a:lnTo>
                  <a:lnTo>
                    <a:pt x="971" y="389"/>
                  </a:lnTo>
                  <a:lnTo>
                    <a:pt x="971" y="389"/>
                  </a:lnTo>
                  <a:lnTo>
                    <a:pt x="1166" y="1166"/>
                  </a:lnTo>
                  <a:lnTo>
                    <a:pt x="1166" y="1166"/>
                  </a:lnTo>
                  <a:lnTo>
                    <a:pt x="1069" y="1069"/>
                  </a:lnTo>
                  <a:lnTo>
                    <a:pt x="1069" y="1069"/>
                  </a:lnTo>
                  <a:lnTo>
                    <a:pt x="0" y="389"/>
                  </a:lnTo>
                  <a:lnTo>
                    <a:pt x="0" y="38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11;p127">
              <a:extLst>
                <a:ext uri="{FF2B5EF4-FFF2-40B4-BE49-F238E27FC236}">
                  <a16:creationId xmlns:a16="http://schemas.microsoft.com/office/drawing/2014/main" id="{FB9ABB41-F049-A1EB-C806-32E5BD4470CF}"/>
                </a:ext>
              </a:extLst>
            </p:cNvPr>
            <p:cNvSpPr/>
            <p:nvPr/>
          </p:nvSpPr>
          <p:spPr>
            <a:xfrm>
              <a:off x="6444840" y="2665160"/>
              <a:ext cx="73283" cy="104660"/>
            </a:xfrm>
            <a:custGeom>
              <a:avLst/>
              <a:gdLst/>
              <a:ahLst/>
              <a:cxnLst/>
              <a:rect l="l" t="t" r="r" b="b"/>
              <a:pathLst>
                <a:path w="2721" h="3886" fill="none" extrusionOk="0">
                  <a:moveTo>
                    <a:pt x="1" y="1360"/>
                  </a:moveTo>
                  <a:lnTo>
                    <a:pt x="1" y="1360"/>
                  </a:lnTo>
                  <a:lnTo>
                    <a:pt x="1" y="875"/>
                  </a:lnTo>
                  <a:lnTo>
                    <a:pt x="195" y="486"/>
                  </a:lnTo>
                  <a:lnTo>
                    <a:pt x="486" y="195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1555" y="0"/>
                  </a:lnTo>
                  <a:lnTo>
                    <a:pt x="1555" y="0"/>
                  </a:lnTo>
                  <a:lnTo>
                    <a:pt x="1943" y="0"/>
                  </a:lnTo>
                  <a:lnTo>
                    <a:pt x="2234" y="195"/>
                  </a:lnTo>
                  <a:lnTo>
                    <a:pt x="2526" y="486"/>
                  </a:lnTo>
                  <a:lnTo>
                    <a:pt x="2720" y="777"/>
                  </a:lnTo>
                  <a:lnTo>
                    <a:pt x="1457" y="777"/>
                  </a:lnTo>
                  <a:lnTo>
                    <a:pt x="1457" y="777"/>
                  </a:lnTo>
                  <a:lnTo>
                    <a:pt x="1360" y="875"/>
                  </a:lnTo>
                  <a:lnTo>
                    <a:pt x="1263" y="972"/>
                  </a:lnTo>
                  <a:lnTo>
                    <a:pt x="1263" y="972"/>
                  </a:lnTo>
                  <a:lnTo>
                    <a:pt x="1360" y="1166"/>
                  </a:lnTo>
                  <a:lnTo>
                    <a:pt x="1457" y="1166"/>
                  </a:lnTo>
                  <a:lnTo>
                    <a:pt x="2720" y="1166"/>
                  </a:lnTo>
                  <a:lnTo>
                    <a:pt x="2720" y="1166"/>
                  </a:lnTo>
                  <a:lnTo>
                    <a:pt x="2720" y="1360"/>
                  </a:lnTo>
                  <a:lnTo>
                    <a:pt x="2623" y="1652"/>
                  </a:lnTo>
                  <a:lnTo>
                    <a:pt x="1749" y="1652"/>
                  </a:lnTo>
                  <a:lnTo>
                    <a:pt x="1749" y="1652"/>
                  </a:lnTo>
                  <a:lnTo>
                    <a:pt x="1555" y="1652"/>
                  </a:lnTo>
                  <a:lnTo>
                    <a:pt x="1457" y="1749"/>
                  </a:lnTo>
                  <a:lnTo>
                    <a:pt x="1457" y="1749"/>
                  </a:lnTo>
                  <a:lnTo>
                    <a:pt x="1555" y="1943"/>
                  </a:lnTo>
                  <a:lnTo>
                    <a:pt x="1652" y="2040"/>
                  </a:lnTo>
                  <a:lnTo>
                    <a:pt x="2526" y="2040"/>
                  </a:lnTo>
                  <a:lnTo>
                    <a:pt x="2429" y="2526"/>
                  </a:lnTo>
                  <a:lnTo>
                    <a:pt x="1943" y="2526"/>
                  </a:lnTo>
                  <a:lnTo>
                    <a:pt x="1943" y="2526"/>
                  </a:lnTo>
                  <a:lnTo>
                    <a:pt x="1749" y="2526"/>
                  </a:lnTo>
                  <a:lnTo>
                    <a:pt x="1749" y="2623"/>
                  </a:lnTo>
                  <a:lnTo>
                    <a:pt x="1749" y="2623"/>
                  </a:lnTo>
                  <a:lnTo>
                    <a:pt x="1652" y="2720"/>
                  </a:lnTo>
                  <a:lnTo>
                    <a:pt x="1749" y="2817"/>
                  </a:lnTo>
                  <a:lnTo>
                    <a:pt x="1943" y="2914"/>
                  </a:lnTo>
                  <a:lnTo>
                    <a:pt x="2332" y="2914"/>
                  </a:lnTo>
                  <a:lnTo>
                    <a:pt x="2137" y="3886"/>
                  </a:lnTo>
                  <a:lnTo>
                    <a:pt x="583" y="3886"/>
                  </a:lnTo>
                  <a:lnTo>
                    <a:pt x="1" y="136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12;p127">
              <a:extLst>
                <a:ext uri="{FF2B5EF4-FFF2-40B4-BE49-F238E27FC236}">
                  <a16:creationId xmlns:a16="http://schemas.microsoft.com/office/drawing/2014/main" id="{397E6707-CD31-C9D1-72D4-8FF2E87BC8D4}"/>
                </a:ext>
              </a:extLst>
            </p:cNvPr>
            <p:cNvSpPr/>
            <p:nvPr/>
          </p:nvSpPr>
          <p:spPr>
            <a:xfrm>
              <a:off x="6426526" y="2780270"/>
              <a:ext cx="350553" cy="91571"/>
            </a:xfrm>
            <a:custGeom>
              <a:avLst/>
              <a:gdLst/>
              <a:ahLst/>
              <a:cxnLst/>
              <a:rect l="l" t="t" r="r" b="b"/>
              <a:pathLst>
                <a:path w="13016" h="3400" fill="none" extrusionOk="0">
                  <a:moveTo>
                    <a:pt x="12724" y="583"/>
                  </a:moveTo>
                  <a:lnTo>
                    <a:pt x="4663" y="583"/>
                  </a:lnTo>
                  <a:lnTo>
                    <a:pt x="4663" y="583"/>
                  </a:lnTo>
                  <a:lnTo>
                    <a:pt x="4566" y="680"/>
                  </a:lnTo>
                  <a:lnTo>
                    <a:pt x="4468" y="777"/>
                  </a:lnTo>
                  <a:lnTo>
                    <a:pt x="4468" y="777"/>
                  </a:lnTo>
                  <a:lnTo>
                    <a:pt x="4468" y="874"/>
                  </a:lnTo>
                  <a:lnTo>
                    <a:pt x="4663" y="971"/>
                  </a:lnTo>
                  <a:lnTo>
                    <a:pt x="12239" y="971"/>
                  </a:lnTo>
                  <a:lnTo>
                    <a:pt x="11753" y="3011"/>
                  </a:lnTo>
                  <a:lnTo>
                    <a:pt x="11753" y="3011"/>
                  </a:lnTo>
                  <a:lnTo>
                    <a:pt x="11559" y="3205"/>
                  </a:lnTo>
                  <a:lnTo>
                    <a:pt x="11267" y="3400"/>
                  </a:lnTo>
                  <a:lnTo>
                    <a:pt x="1846" y="3400"/>
                  </a:lnTo>
                  <a:lnTo>
                    <a:pt x="1846" y="3400"/>
                  </a:lnTo>
                  <a:lnTo>
                    <a:pt x="1458" y="3205"/>
                  </a:lnTo>
                  <a:lnTo>
                    <a:pt x="1360" y="3011"/>
                  </a:lnTo>
                  <a:lnTo>
                    <a:pt x="875" y="971"/>
                  </a:lnTo>
                  <a:lnTo>
                    <a:pt x="3691" y="971"/>
                  </a:lnTo>
                  <a:lnTo>
                    <a:pt x="3691" y="971"/>
                  </a:lnTo>
                  <a:lnTo>
                    <a:pt x="3789" y="971"/>
                  </a:lnTo>
                  <a:lnTo>
                    <a:pt x="3886" y="777"/>
                  </a:lnTo>
                  <a:lnTo>
                    <a:pt x="3886" y="777"/>
                  </a:lnTo>
                  <a:lnTo>
                    <a:pt x="3886" y="680"/>
                  </a:lnTo>
                  <a:lnTo>
                    <a:pt x="3691" y="583"/>
                  </a:lnTo>
                  <a:lnTo>
                    <a:pt x="292" y="583"/>
                  </a:lnTo>
                  <a:lnTo>
                    <a:pt x="292" y="583"/>
                  </a:lnTo>
                  <a:lnTo>
                    <a:pt x="98" y="486"/>
                  </a:lnTo>
                  <a:lnTo>
                    <a:pt x="1" y="291"/>
                  </a:lnTo>
                  <a:lnTo>
                    <a:pt x="1" y="291"/>
                  </a:lnTo>
                  <a:lnTo>
                    <a:pt x="98" y="97"/>
                  </a:lnTo>
                  <a:lnTo>
                    <a:pt x="292" y="0"/>
                  </a:lnTo>
                  <a:lnTo>
                    <a:pt x="12044" y="0"/>
                  </a:lnTo>
                  <a:lnTo>
                    <a:pt x="12044" y="0"/>
                  </a:lnTo>
                  <a:lnTo>
                    <a:pt x="12044" y="0"/>
                  </a:lnTo>
                  <a:lnTo>
                    <a:pt x="12044" y="0"/>
                  </a:lnTo>
                  <a:lnTo>
                    <a:pt x="12044" y="0"/>
                  </a:lnTo>
                  <a:lnTo>
                    <a:pt x="12724" y="0"/>
                  </a:lnTo>
                  <a:lnTo>
                    <a:pt x="12724" y="0"/>
                  </a:lnTo>
                  <a:lnTo>
                    <a:pt x="12919" y="97"/>
                  </a:lnTo>
                  <a:lnTo>
                    <a:pt x="13016" y="291"/>
                  </a:lnTo>
                  <a:lnTo>
                    <a:pt x="13016" y="291"/>
                  </a:lnTo>
                  <a:lnTo>
                    <a:pt x="13016" y="486"/>
                  </a:lnTo>
                  <a:lnTo>
                    <a:pt x="12724" y="583"/>
                  </a:lnTo>
                  <a:lnTo>
                    <a:pt x="12724" y="58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13;p127">
              <a:extLst>
                <a:ext uri="{FF2B5EF4-FFF2-40B4-BE49-F238E27FC236}">
                  <a16:creationId xmlns:a16="http://schemas.microsoft.com/office/drawing/2014/main" id="{6F3F87E0-CE04-C47B-6BD9-FFBE16A9609A}"/>
                </a:ext>
              </a:extLst>
            </p:cNvPr>
            <p:cNvSpPr/>
            <p:nvPr/>
          </p:nvSpPr>
          <p:spPr>
            <a:xfrm>
              <a:off x="6769215" y="2795944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C90AD6-9106-BD62-20C0-98A0F55B55D2}"/>
              </a:ext>
            </a:extLst>
          </p:cNvPr>
          <p:cNvSpPr txBox="1"/>
          <p:nvPr/>
        </p:nvSpPr>
        <p:spPr>
          <a:xfrm>
            <a:off x="8134299" y="4142978"/>
            <a:ext cx="37254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Elimination</a:t>
            </a:r>
          </a:p>
          <a:p>
            <a:pPr algn="ctr"/>
            <a:r>
              <a:rPr lang="en-IN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74 -The least important features (Feature Importance) are removed </a:t>
            </a:r>
          </a:p>
        </p:txBody>
      </p:sp>
      <p:grpSp>
        <p:nvGrpSpPr>
          <p:cNvPr id="71" name="Google Shape;11845;p148">
            <a:extLst>
              <a:ext uri="{FF2B5EF4-FFF2-40B4-BE49-F238E27FC236}">
                <a16:creationId xmlns:a16="http://schemas.microsoft.com/office/drawing/2014/main" id="{8CC0F61A-0CC4-FB66-1A87-B732F96095F2}"/>
              </a:ext>
            </a:extLst>
          </p:cNvPr>
          <p:cNvGrpSpPr/>
          <p:nvPr/>
        </p:nvGrpSpPr>
        <p:grpSpPr>
          <a:xfrm>
            <a:off x="5657897" y="1731078"/>
            <a:ext cx="702813" cy="452047"/>
            <a:chOff x="6681818" y="2057070"/>
            <a:chExt cx="321672" cy="180936"/>
          </a:xfrm>
          <a:solidFill>
            <a:schemeClr val="bg2">
              <a:lumMod val="90000"/>
            </a:schemeClr>
          </a:solidFill>
        </p:grpSpPr>
        <p:sp>
          <p:nvSpPr>
            <p:cNvPr id="72" name="Google Shape;11846;p148">
              <a:extLst>
                <a:ext uri="{FF2B5EF4-FFF2-40B4-BE49-F238E27FC236}">
                  <a16:creationId xmlns:a16="http://schemas.microsoft.com/office/drawing/2014/main" id="{918EA000-5F3D-6788-BD55-17387456B5BC}"/>
                </a:ext>
              </a:extLst>
            </p:cNvPr>
            <p:cNvSpPr/>
            <p:nvPr/>
          </p:nvSpPr>
          <p:spPr>
            <a:xfrm>
              <a:off x="6915475" y="2164007"/>
              <a:ext cx="73967" cy="73999"/>
            </a:xfrm>
            <a:custGeom>
              <a:avLst/>
              <a:gdLst/>
              <a:ahLst/>
              <a:cxnLst/>
              <a:rect l="l" t="t" r="r" b="b"/>
              <a:pathLst>
                <a:path w="2322" h="2323" extrusionOk="0">
                  <a:moveTo>
                    <a:pt x="1167" y="323"/>
                  </a:moveTo>
                  <a:cubicBezTo>
                    <a:pt x="1631" y="323"/>
                    <a:pt x="2000" y="692"/>
                    <a:pt x="2000" y="1156"/>
                  </a:cubicBezTo>
                  <a:cubicBezTo>
                    <a:pt x="2000" y="1621"/>
                    <a:pt x="1631" y="1990"/>
                    <a:pt x="1167" y="1990"/>
                  </a:cubicBezTo>
                  <a:cubicBezTo>
                    <a:pt x="703" y="1990"/>
                    <a:pt x="334" y="1621"/>
                    <a:pt x="334" y="1156"/>
                  </a:cubicBezTo>
                  <a:cubicBezTo>
                    <a:pt x="334" y="692"/>
                    <a:pt x="703" y="323"/>
                    <a:pt x="1167" y="323"/>
                  </a:cubicBezTo>
                  <a:close/>
                  <a:moveTo>
                    <a:pt x="1126" y="0"/>
                  </a:moveTo>
                  <a:cubicBezTo>
                    <a:pt x="502" y="0"/>
                    <a:pt x="0" y="527"/>
                    <a:pt x="0" y="1156"/>
                  </a:cubicBezTo>
                  <a:cubicBezTo>
                    <a:pt x="0" y="1799"/>
                    <a:pt x="524" y="2323"/>
                    <a:pt x="1167" y="2323"/>
                  </a:cubicBezTo>
                  <a:cubicBezTo>
                    <a:pt x="1810" y="2323"/>
                    <a:pt x="2322" y="1799"/>
                    <a:pt x="2322" y="1156"/>
                  </a:cubicBezTo>
                  <a:cubicBezTo>
                    <a:pt x="2322" y="513"/>
                    <a:pt x="1810" y="1"/>
                    <a:pt x="1167" y="1"/>
                  </a:cubicBezTo>
                  <a:cubicBezTo>
                    <a:pt x="1153" y="1"/>
                    <a:pt x="1139" y="0"/>
                    <a:pt x="1126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847;p148">
              <a:extLst>
                <a:ext uri="{FF2B5EF4-FFF2-40B4-BE49-F238E27FC236}">
                  <a16:creationId xmlns:a16="http://schemas.microsoft.com/office/drawing/2014/main" id="{DE28D9AC-983D-C086-62EC-F7F4D8AE924D}"/>
                </a:ext>
              </a:extLst>
            </p:cNvPr>
            <p:cNvSpPr/>
            <p:nvPr/>
          </p:nvSpPr>
          <p:spPr>
            <a:xfrm>
              <a:off x="6901427" y="2057070"/>
              <a:ext cx="51605" cy="31154"/>
            </a:xfrm>
            <a:custGeom>
              <a:avLst/>
              <a:gdLst/>
              <a:ahLst/>
              <a:cxnLst/>
              <a:rect l="l" t="t" r="r" b="b"/>
              <a:pathLst>
                <a:path w="1620" h="978" extrusionOk="0">
                  <a:moveTo>
                    <a:pt x="1179" y="346"/>
                  </a:moveTo>
                  <a:cubicBezTo>
                    <a:pt x="1239" y="346"/>
                    <a:pt x="1275" y="394"/>
                    <a:pt x="1275" y="453"/>
                  </a:cubicBezTo>
                  <a:lnTo>
                    <a:pt x="1275" y="525"/>
                  </a:lnTo>
                  <a:cubicBezTo>
                    <a:pt x="1275" y="584"/>
                    <a:pt x="1239" y="632"/>
                    <a:pt x="1179" y="632"/>
                  </a:cubicBezTo>
                  <a:lnTo>
                    <a:pt x="441" y="632"/>
                  </a:lnTo>
                  <a:cubicBezTo>
                    <a:pt x="382" y="632"/>
                    <a:pt x="334" y="584"/>
                    <a:pt x="334" y="525"/>
                  </a:cubicBezTo>
                  <a:lnTo>
                    <a:pt x="334" y="453"/>
                  </a:lnTo>
                  <a:cubicBezTo>
                    <a:pt x="334" y="394"/>
                    <a:pt x="382" y="346"/>
                    <a:pt x="441" y="346"/>
                  </a:cubicBezTo>
                  <a:close/>
                  <a:moveTo>
                    <a:pt x="441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525"/>
                  </a:lnTo>
                  <a:cubicBezTo>
                    <a:pt x="1" y="763"/>
                    <a:pt x="191" y="977"/>
                    <a:pt x="441" y="977"/>
                  </a:cubicBezTo>
                  <a:lnTo>
                    <a:pt x="1179" y="977"/>
                  </a:lnTo>
                  <a:cubicBezTo>
                    <a:pt x="1418" y="977"/>
                    <a:pt x="1620" y="775"/>
                    <a:pt x="1620" y="525"/>
                  </a:cubicBezTo>
                  <a:lnTo>
                    <a:pt x="1620" y="453"/>
                  </a:lnTo>
                  <a:cubicBezTo>
                    <a:pt x="1620" y="215"/>
                    <a:pt x="1429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848;p148">
              <a:extLst>
                <a:ext uri="{FF2B5EF4-FFF2-40B4-BE49-F238E27FC236}">
                  <a16:creationId xmlns:a16="http://schemas.microsoft.com/office/drawing/2014/main" id="{E19BD273-561B-12DD-C40E-FB9C4EDB5AE8}"/>
                </a:ext>
              </a:extLst>
            </p:cNvPr>
            <p:cNvSpPr/>
            <p:nvPr/>
          </p:nvSpPr>
          <p:spPr>
            <a:xfrm>
              <a:off x="6901809" y="2091983"/>
              <a:ext cx="51605" cy="30358"/>
            </a:xfrm>
            <a:custGeom>
              <a:avLst/>
              <a:gdLst/>
              <a:ahLst/>
              <a:cxnLst/>
              <a:rect l="l" t="t" r="r" b="b"/>
              <a:pathLst>
                <a:path w="1620" h="953" extrusionOk="0">
                  <a:moveTo>
                    <a:pt x="1179" y="333"/>
                  </a:moveTo>
                  <a:cubicBezTo>
                    <a:pt x="1239" y="333"/>
                    <a:pt x="1286" y="381"/>
                    <a:pt x="1286" y="441"/>
                  </a:cubicBezTo>
                  <a:lnTo>
                    <a:pt x="1286" y="512"/>
                  </a:lnTo>
                  <a:cubicBezTo>
                    <a:pt x="1286" y="572"/>
                    <a:pt x="1239" y="619"/>
                    <a:pt x="1179" y="619"/>
                  </a:cubicBezTo>
                  <a:lnTo>
                    <a:pt x="453" y="619"/>
                  </a:lnTo>
                  <a:cubicBezTo>
                    <a:pt x="394" y="619"/>
                    <a:pt x="346" y="572"/>
                    <a:pt x="346" y="512"/>
                  </a:cubicBezTo>
                  <a:lnTo>
                    <a:pt x="346" y="441"/>
                  </a:lnTo>
                  <a:cubicBezTo>
                    <a:pt x="346" y="381"/>
                    <a:pt x="394" y="333"/>
                    <a:pt x="453" y="333"/>
                  </a:cubicBezTo>
                  <a:close/>
                  <a:moveTo>
                    <a:pt x="453" y="0"/>
                  </a:moveTo>
                  <a:cubicBezTo>
                    <a:pt x="215" y="0"/>
                    <a:pt x="1" y="191"/>
                    <a:pt x="1" y="441"/>
                  </a:cubicBezTo>
                  <a:lnTo>
                    <a:pt x="1" y="500"/>
                  </a:lnTo>
                  <a:cubicBezTo>
                    <a:pt x="1" y="738"/>
                    <a:pt x="191" y="953"/>
                    <a:pt x="453" y="953"/>
                  </a:cubicBezTo>
                  <a:lnTo>
                    <a:pt x="1179" y="953"/>
                  </a:lnTo>
                  <a:cubicBezTo>
                    <a:pt x="1417" y="953"/>
                    <a:pt x="1620" y="750"/>
                    <a:pt x="1620" y="500"/>
                  </a:cubicBezTo>
                  <a:lnTo>
                    <a:pt x="1620" y="441"/>
                  </a:lnTo>
                  <a:cubicBezTo>
                    <a:pt x="1620" y="202"/>
                    <a:pt x="1429" y="0"/>
                    <a:pt x="1179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849;p148">
              <a:extLst>
                <a:ext uri="{FF2B5EF4-FFF2-40B4-BE49-F238E27FC236}">
                  <a16:creationId xmlns:a16="http://schemas.microsoft.com/office/drawing/2014/main" id="{4A90AF5C-4AC5-C0B4-2441-96BFE0891969}"/>
                </a:ext>
              </a:extLst>
            </p:cNvPr>
            <p:cNvSpPr/>
            <p:nvPr/>
          </p:nvSpPr>
          <p:spPr>
            <a:xfrm>
              <a:off x="6901809" y="2126099"/>
              <a:ext cx="51605" cy="30772"/>
            </a:xfrm>
            <a:custGeom>
              <a:avLst/>
              <a:gdLst/>
              <a:ahLst/>
              <a:cxnLst/>
              <a:rect l="l" t="t" r="r" b="b"/>
              <a:pathLst>
                <a:path w="1620" h="966" extrusionOk="0">
                  <a:moveTo>
                    <a:pt x="1179" y="358"/>
                  </a:moveTo>
                  <a:cubicBezTo>
                    <a:pt x="1239" y="358"/>
                    <a:pt x="1286" y="394"/>
                    <a:pt x="1286" y="453"/>
                  </a:cubicBezTo>
                  <a:lnTo>
                    <a:pt x="1286" y="536"/>
                  </a:lnTo>
                  <a:cubicBezTo>
                    <a:pt x="1286" y="596"/>
                    <a:pt x="1239" y="632"/>
                    <a:pt x="1179" y="632"/>
                  </a:cubicBezTo>
                  <a:lnTo>
                    <a:pt x="453" y="632"/>
                  </a:lnTo>
                  <a:cubicBezTo>
                    <a:pt x="394" y="632"/>
                    <a:pt x="346" y="596"/>
                    <a:pt x="346" y="536"/>
                  </a:cubicBezTo>
                  <a:lnTo>
                    <a:pt x="346" y="453"/>
                  </a:lnTo>
                  <a:cubicBezTo>
                    <a:pt x="346" y="394"/>
                    <a:pt x="394" y="358"/>
                    <a:pt x="453" y="358"/>
                  </a:cubicBezTo>
                  <a:close/>
                  <a:moveTo>
                    <a:pt x="453" y="1"/>
                  </a:moveTo>
                  <a:cubicBezTo>
                    <a:pt x="215" y="1"/>
                    <a:pt x="1" y="191"/>
                    <a:pt x="1" y="441"/>
                  </a:cubicBezTo>
                  <a:lnTo>
                    <a:pt x="1" y="513"/>
                  </a:lnTo>
                  <a:cubicBezTo>
                    <a:pt x="1" y="751"/>
                    <a:pt x="191" y="965"/>
                    <a:pt x="453" y="965"/>
                  </a:cubicBezTo>
                  <a:lnTo>
                    <a:pt x="1179" y="965"/>
                  </a:lnTo>
                  <a:cubicBezTo>
                    <a:pt x="1417" y="965"/>
                    <a:pt x="1620" y="775"/>
                    <a:pt x="1620" y="513"/>
                  </a:cubicBezTo>
                  <a:lnTo>
                    <a:pt x="1620" y="441"/>
                  </a:lnTo>
                  <a:cubicBezTo>
                    <a:pt x="1620" y="203"/>
                    <a:pt x="1429" y="1"/>
                    <a:pt x="1179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850;p148">
              <a:extLst>
                <a:ext uri="{FF2B5EF4-FFF2-40B4-BE49-F238E27FC236}">
                  <a16:creationId xmlns:a16="http://schemas.microsoft.com/office/drawing/2014/main" id="{4C70DB1C-FBA2-569D-6AC7-43528F13A9EF}"/>
                </a:ext>
              </a:extLst>
            </p:cNvPr>
            <p:cNvSpPr/>
            <p:nvPr/>
          </p:nvSpPr>
          <p:spPr>
            <a:xfrm>
              <a:off x="6959849" y="2057452"/>
              <a:ext cx="43641" cy="99419"/>
            </a:xfrm>
            <a:custGeom>
              <a:avLst/>
              <a:gdLst/>
              <a:ahLst/>
              <a:cxnLst/>
              <a:rect l="l" t="t" r="r" b="b"/>
              <a:pathLst>
                <a:path w="1370" h="3121" extrusionOk="0">
                  <a:moveTo>
                    <a:pt x="965" y="334"/>
                  </a:moveTo>
                  <a:cubicBezTo>
                    <a:pt x="1000" y="334"/>
                    <a:pt x="1048" y="382"/>
                    <a:pt x="1048" y="429"/>
                  </a:cubicBezTo>
                  <a:lnTo>
                    <a:pt x="1048" y="2703"/>
                  </a:lnTo>
                  <a:cubicBezTo>
                    <a:pt x="1048" y="2751"/>
                    <a:pt x="1000" y="2787"/>
                    <a:pt x="965" y="2787"/>
                  </a:cubicBezTo>
                  <a:lnTo>
                    <a:pt x="429" y="2787"/>
                  </a:lnTo>
                  <a:cubicBezTo>
                    <a:pt x="369" y="2775"/>
                    <a:pt x="334" y="2751"/>
                    <a:pt x="334" y="2703"/>
                  </a:cubicBezTo>
                  <a:lnTo>
                    <a:pt x="334" y="429"/>
                  </a:lnTo>
                  <a:cubicBezTo>
                    <a:pt x="334" y="382"/>
                    <a:pt x="381" y="334"/>
                    <a:pt x="429" y="334"/>
                  </a:cubicBezTo>
                  <a:close/>
                  <a:moveTo>
                    <a:pt x="417" y="1"/>
                  </a:moveTo>
                  <a:cubicBezTo>
                    <a:pt x="179" y="1"/>
                    <a:pt x="0" y="203"/>
                    <a:pt x="0" y="429"/>
                  </a:cubicBezTo>
                  <a:lnTo>
                    <a:pt x="0" y="2703"/>
                  </a:lnTo>
                  <a:cubicBezTo>
                    <a:pt x="0" y="2941"/>
                    <a:pt x="191" y="3120"/>
                    <a:pt x="417" y="3120"/>
                  </a:cubicBezTo>
                  <a:lnTo>
                    <a:pt x="953" y="3120"/>
                  </a:lnTo>
                  <a:cubicBezTo>
                    <a:pt x="1191" y="3120"/>
                    <a:pt x="1369" y="2930"/>
                    <a:pt x="1369" y="2703"/>
                  </a:cubicBezTo>
                  <a:lnTo>
                    <a:pt x="1369" y="429"/>
                  </a:lnTo>
                  <a:cubicBezTo>
                    <a:pt x="1369" y="179"/>
                    <a:pt x="1167" y="1"/>
                    <a:pt x="953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851;p148">
              <a:extLst>
                <a:ext uri="{FF2B5EF4-FFF2-40B4-BE49-F238E27FC236}">
                  <a16:creationId xmlns:a16="http://schemas.microsoft.com/office/drawing/2014/main" id="{37501A6D-4F51-2BDB-28C5-EAB999466915}"/>
                </a:ext>
              </a:extLst>
            </p:cNvPr>
            <p:cNvSpPr/>
            <p:nvPr/>
          </p:nvSpPr>
          <p:spPr>
            <a:xfrm>
              <a:off x="6835805" y="2075291"/>
              <a:ext cx="29243" cy="10257"/>
            </a:xfrm>
            <a:custGeom>
              <a:avLst/>
              <a:gdLst/>
              <a:ahLst/>
              <a:cxnLst/>
              <a:rect l="l" t="t" r="r" b="b"/>
              <a:pathLst>
                <a:path w="918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51" y="322"/>
                  </a:lnTo>
                  <a:cubicBezTo>
                    <a:pt x="834" y="322"/>
                    <a:pt x="918" y="250"/>
                    <a:pt x="918" y="167"/>
                  </a:cubicBezTo>
                  <a:cubicBezTo>
                    <a:pt x="918" y="72"/>
                    <a:pt x="834" y="0"/>
                    <a:pt x="751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852;p148">
              <a:extLst>
                <a:ext uri="{FF2B5EF4-FFF2-40B4-BE49-F238E27FC236}">
                  <a16:creationId xmlns:a16="http://schemas.microsoft.com/office/drawing/2014/main" id="{5F2F20A3-7D28-EF17-22ED-A97CABEC8D0C}"/>
                </a:ext>
              </a:extLst>
            </p:cNvPr>
            <p:cNvSpPr/>
            <p:nvPr/>
          </p:nvSpPr>
          <p:spPr>
            <a:xfrm>
              <a:off x="6700422" y="2074908"/>
              <a:ext cx="11022" cy="10257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9" y="322"/>
                  </a:lnTo>
                  <a:cubicBezTo>
                    <a:pt x="262" y="322"/>
                    <a:pt x="346" y="250"/>
                    <a:pt x="346" y="155"/>
                  </a:cubicBezTo>
                  <a:cubicBezTo>
                    <a:pt x="346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853;p148">
              <a:extLst>
                <a:ext uri="{FF2B5EF4-FFF2-40B4-BE49-F238E27FC236}">
                  <a16:creationId xmlns:a16="http://schemas.microsoft.com/office/drawing/2014/main" id="{4E0C6CF4-BEE6-263F-5FB2-472AAE7C5562}"/>
                </a:ext>
              </a:extLst>
            </p:cNvPr>
            <p:cNvSpPr/>
            <p:nvPr/>
          </p:nvSpPr>
          <p:spPr>
            <a:xfrm>
              <a:off x="6706092" y="2098417"/>
              <a:ext cx="151375" cy="89162"/>
            </a:xfrm>
            <a:custGeom>
              <a:avLst/>
              <a:gdLst/>
              <a:ahLst/>
              <a:cxnLst/>
              <a:rect l="l" t="t" r="r" b="b"/>
              <a:pathLst>
                <a:path w="4752" h="2799" extrusionOk="0">
                  <a:moveTo>
                    <a:pt x="2119" y="0"/>
                  </a:moveTo>
                  <a:cubicBezTo>
                    <a:pt x="2047" y="0"/>
                    <a:pt x="1977" y="45"/>
                    <a:pt x="1966" y="131"/>
                  </a:cubicBezTo>
                  <a:lnTo>
                    <a:pt x="1573" y="1977"/>
                  </a:lnTo>
                  <a:lnTo>
                    <a:pt x="1239" y="941"/>
                  </a:lnTo>
                  <a:cubicBezTo>
                    <a:pt x="1214" y="859"/>
                    <a:pt x="1142" y="817"/>
                    <a:pt x="1071" y="817"/>
                  </a:cubicBezTo>
                  <a:cubicBezTo>
                    <a:pt x="1008" y="817"/>
                    <a:pt x="946" y="850"/>
                    <a:pt x="918" y="917"/>
                  </a:cubicBezTo>
                  <a:lnTo>
                    <a:pt x="501" y="1846"/>
                  </a:lnTo>
                  <a:lnTo>
                    <a:pt x="168" y="1846"/>
                  </a:lnTo>
                  <a:cubicBezTo>
                    <a:pt x="72" y="1846"/>
                    <a:pt x="1" y="1917"/>
                    <a:pt x="1" y="2013"/>
                  </a:cubicBezTo>
                  <a:cubicBezTo>
                    <a:pt x="1" y="2096"/>
                    <a:pt x="72" y="2167"/>
                    <a:pt x="168" y="2167"/>
                  </a:cubicBezTo>
                  <a:lnTo>
                    <a:pt x="608" y="2167"/>
                  </a:lnTo>
                  <a:cubicBezTo>
                    <a:pt x="680" y="2167"/>
                    <a:pt x="739" y="2132"/>
                    <a:pt x="763" y="2072"/>
                  </a:cubicBezTo>
                  <a:lnTo>
                    <a:pt x="1037" y="1441"/>
                  </a:lnTo>
                  <a:lnTo>
                    <a:pt x="1442" y="2679"/>
                  </a:lnTo>
                  <a:cubicBezTo>
                    <a:pt x="1470" y="2760"/>
                    <a:pt x="1541" y="2799"/>
                    <a:pt x="1610" y="2799"/>
                  </a:cubicBezTo>
                  <a:cubicBezTo>
                    <a:pt x="1684" y="2799"/>
                    <a:pt x="1757" y="2754"/>
                    <a:pt x="1775" y="2667"/>
                  </a:cubicBezTo>
                  <a:lnTo>
                    <a:pt x="2096" y="1084"/>
                  </a:lnTo>
                  <a:lnTo>
                    <a:pt x="2227" y="1917"/>
                  </a:lnTo>
                  <a:cubicBezTo>
                    <a:pt x="2251" y="2013"/>
                    <a:pt x="2323" y="2072"/>
                    <a:pt x="2394" y="2072"/>
                  </a:cubicBezTo>
                  <a:lnTo>
                    <a:pt x="3049" y="2072"/>
                  </a:lnTo>
                  <a:cubicBezTo>
                    <a:pt x="3144" y="2072"/>
                    <a:pt x="3204" y="2013"/>
                    <a:pt x="3216" y="1941"/>
                  </a:cubicBezTo>
                  <a:lnTo>
                    <a:pt x="3287" y="1501"/>
                  </a:lnTo>
                  <a:lnTo>
                    <a:pt x="3501" y="2453"/>
                  </a:lnTo>
                  <a:cubicBezTo>
                    <a:pt x="3514" y="2543"/>
                    <a:pt x="3586" y="2588"/>
                    <a:pt x="3660" y="2588"/>
                  </a:cubicBezTo>
                  <a:cubicBezTo>
                    <a:pt x="3724" y="2588"/>
                    <a:pt x="3790" y="2555"/>
                    <a:pt x="3823" y="2489"/>
                  </a:cubicBezTo>
                  <a:lnTo>
                    <a:pt x="4037" y="2036"/>
                  </a:lnTo>
                  <a:lnTo>
                    <a:pt x="4585" y="2036"/>
                  </a:lnTo>
                  <a:cubicBezTo>
                    <a:pt x="4668" y="2036"/>
                    <a:pt x="4752" y="1965"/>
                    <a:pt x="4752" y="1870"/>
                  </a:cubicBezTo>
                  <a:cubicBezTo>
                    <a:pt x="4752" y="1786"/>
                    <a:pt x="4668" y="1715"/>
                    <a:pt x="4585" y="1715"/>
                  </a:cubicBezTo>
                  <a:lnTo>
                    <a:pt x="3918" y="1715"/>
                  </a:lnTo>
                  <a:cubicBezTo>
                    <a:pt x="3775" y="1715"/>
                    <a:pt x="3763" y="1858"/>
                    <a:pt x="3740" y="1905"/>
                  </a:cubicBezTo>
                  <a:lnTo>
                    <a:pt x="3454" y="632"/>
                  </a:lnTo>
                  <a:cubicBezTo>
                    <a:pt x="3430" y="542"/>
                    <a:pt x="3356" y="498"/>
                    <a:pt x="3283" y="498"/>
                  </a:cubicBezTo>
                  <a:cubicBezTo>
                    <a:pt x="3210" y="498"/>
                    <a:pt x="3138" y="542"/>
                    <a:pt x="3120" y="632"/>
                  </a:cubicBezTo>
                  <a:lnTo>
                    <a:pt x="2918" y="1739"/>
                  </a:lnTo>
                  <a:lnTo>
                    <a:pt x="2549" y="1739"/>
                  </a:lnTo>
                  <a:lnTo>
                    <a:pt x="2287" y="155"/>
                  </a:lnTo>
                  <a:cubicBezTo>
                    <a:pt x="2275" y="51"/>
                    <a:pt x="2196" y="0"/>
                    <a:pt x="2119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855;p148">
              <a:extLst>
                <a:ext uri="{FF2B5EF4-FFF2-40B4-BE49-F238E27FC236}">
                  <a16:creationId xmlns:a16="http://schemas.microsoft.com/office/drawing/2014/main" id="{91C34E9D-F984-0C27-CFDC-356C987B9C0D}"/>
                </a:ext>
              </a:extLst>
            </p:cNvPr>
            <p:cNvSpPr/>
            <p:nvPr/>
          </p:nvSpPr>
          <p:spPr>
            <a:xfrm>
              <a:off x="6681818" y="2057070"/>
              <a:ext cx="199540" cy="172622"/>
            </a:xfrm>
            <a:custGeom>
              <a:avLst/>
              <a:gdLst/>
              <a:ahLst/>
              <a:cxnLst/>
              <a:rect l="l" t="t" r="r" b="b"/>
              <a:pathLst>
                <a:path w="6264" h="5419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1691"/>
                  </a:lnTo>
                  <a:cubicBezTo>
                    <a:pt x="1" y="1775"/>
                    <a:pt x="72" y="1846"/>
                    <a:pt x="168" y="1846"/>
                  </a:cubicBezTo>
                  <a:cubicBezTo>
                    <a:pt x="251" y="1846"/>
                    <a:pt x="334" y="1775"/>
                    <a:pt x="334" y="1691"/>
                  </a:cubicBezTo>
                  <a:lnTo>
                    <a:pt x="334" y="346"/>
                  </a:lnTo>
                  <a:lnTo>
                    <a:pt x="5942" y="346"/>
                  </a:lnTo>
                  <a:lnTo>
                    <a:pt x="5942" y="5097"/>
                  </a:lnTo>
                  <a:lnTo>
                    <a:pt x="334" y="5097"/>
                  </a:lnTo>
                  <a:lnTo>
                    <a:pt x="334" y="2465"/>
                  </a:lnTo>
                  <a:cubicBezTo>
                    <a:pt x="334" y="2370"/>
                    <a:pt x="251" y="2299"/>
                    <a:pt x="168" y="2299"/>
                  </a:cubicBezTo>
                  <a:cubicBezTo>
                    <a:pt x="72" y="2299"/>
                    <a:pt x="1" y="2370"/>
                    <a:pt x="1" y="2465"/>
                  </a:cubicBezTo>
                  <a:lnTo>
                    <a:pt x="1" y="5263"/>
                  </a:lnTo>
                  <a:cubicBezTo>
                    <a:pt x="1" y="5347"/>
                    <a:pt x="72" y="5418"/>
                    <a:pt x="168" y="5418"/>
                  </a:cubicBezTo>
                  <a:lnTo>
                    <a:pt x="6109" y="5418"/>
                  </a:lnTo>
                  <a:cubicBezTo>
                    <a:pt x="6192" y="5418"/>
                    <a:pt x="6264" y="5347"/>
                    <a:pt x="6264" y="5263"/>
                  </a:cubicBezTo>
                  <a:lnTo>
                    <a:pt x="6264" y="167"/>
                  </a:lnTo>
                  <a:cubicBezTo>
                    <a:pt x="6264" y="84"/>
                    <a:pt x="6192" y="1"/>
                    <a:pt x="6109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551E07B-07A6-0FBD-10DC-5F414139F407}"/>
              </a:ext>
            </a:extLst>
          </p:cNvPr>
          <p:cNvSpPr txBox="1"/>
          <p:nvPr/>
        </p:nvSpPr>
        <p:spPr>
          <a:xfrm>
            <a:off x="3871348" y="2577193"/>
            <a:ext cx="44986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Outliers</a:t>
            </a:r>
          </a:p>
          <a:p>
            <a:pPr algn="ctr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pt-BR" sz="24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(34S_19E_258N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: 47476</a:t>
            </a:r>
            <a:br>
              <a:rPr lang="pt-BR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pt-BR" sz="24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(34S_19E_259N)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: 118119</a:t>
            </a:r>
          </a:p>
        </p:txBody>
      </p:sp>
      <p:grpSp>
        <p:nvGrpSpPr>
          <p:cNvPr id="6" name="Google Shape;3237;p127">
            <a:extLst>
              <a:ext uri="{FF2B5EF4-FFF2-40B4-BE49-F238E27FC236}">
                <a16:creationId xmlns:a16="http://schemas.microsoft.com/office/drawing/2014/main" id="{9F0FE17A-63B9-DE22-BC68-395E4184645A}"/>
              </a:ext>
            </a:extLst>
          </p:cNvPr>
          <p:cNvGrpSpPr/>
          <p:nvPr/>
        </p:nvGrpSpPr>
        <p:grpSpPr>
          <a:xfrm>
            <a:off x="1913211" y="3167913"/>
            <a:ext cx="689167" cy="662651"/>
            <a:chOff x="2345740" y="1344148"/>
            <a:chExt cx="374092" cy="371480"/>
          </a:xfrm>
          <a:solidFill>
            <a:schemeClr val="bg2">
              <a:lumMod val="90000"/>
            </a:schemeClr>
          </a:solidFill>
        </p:grpSpPr>
        <p:sp>
          <p:nvSpPr>
            <p:cNvPr id="57" name="Google Shape;3238;p127">
              <a:extLst>
                <a:ext uri="{FF2B5EF4-FFF2-40B4-BE49-F238E27FC236}">
                  <a16:creationId xmlns:a16="http://schemas.microsoft.com/office/drawing/2014/main" id="{9BF44A6B-6E8C-D56D-D931-CEF0DE88E077}"/>
                </a:ext>
              </a:extLst>
            </p:cNvPr>
            <p:cNvSpPr/>
            <p:nvPr/>
          </p:nvSpPr>
          <p:spPr>
            <a:xfrm>
              <a:off x="2369279" y="1472320"/>
              <a:ext cx="10477" cy="10477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lnTo>
                    <a:pt x="98" y="97"/>
                  </a:lnTo>
                  <a:lnTo>
                    <a:pt x="0" y="195"/>
                  </a:lnTo>
                  <a:lnTo>
                    <a:pt x="98" y="389"/>
                  </a:lnTo>
                  <a:lnTo>
                    <a:pt x="389" y="389"/>
                  </a:lnTo>
                  <a:lnTo>
                    <a:pt x="389" y="195"/>
                  </a:lnTo>
                  <a:lnTo>
                    <a:pt x="389" y="97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39;p127">
              <a:extLst>
                <a:ext uri="{FF2B5EF4-FFF2-40B4-BE49-F238E27FC236}">
                  <a16:creationId xmlns:a16="http://schemas.microsoft.com/office/drawing/2014/main" id="{D3781861-E890-38D0-2385-20071A829C04}"/>
                </a:ext>
              </a:extLst>
            </p:cNvPr>
            <p:cNvSpPr/>
            <p:nvPr/>
          </p:nvSpPr>
          <p:spPr>
            <a:xfrm>
              <a:off x="2369279" y="1472320"/>
              <a:ext cx="10477" cy="10477"/>
            </a:xfrm>
            <a:custGeom>
              <a:avLst/>
              <a:gdLst/>
              <a:ahLst/>
              <a:cxnLst/>
              <a:rect l="l" t="t" r="r" b="b"/>
              <a:pathLst>
                <a:path w="389" h="389" fill="none" extrusionOk="0">
                  <a:moveTo>
                    <a:pt x="389" y="195"/>
                  </a:moveTo>
                  <a:lnTo>
                    <a:pt x="389" y="195"/>
                  </a:lnTo>
                  <a:lnTo>
                    <a:pt x="389" y="389"/>
                  </a:lnTo>
                  <a:lnTo>
                    <a:pt x="195" y="389"/>
                  </a:lnTo>
                  <a:lnTo>
                    <a:pt x="195" y="389"/>
                  </a:lnTo>
                  <a:lnTo>
                    <a:pt x="98" y="38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98" y="97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389" y="97"/>
                  </a:lnTo>
                  <a:lnTo>
                    <a:pt x="389" y="195"/>
                  </a:lnTo>
                  <a:lnTo>
                    <a:pt x="389" y="195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40;p127">
              <a:extLst>
                <a:ext uri="{FF2B5EF4-FFF2-40B4-BE49-F238E27FC236}">
                  <a16:creationId xmlns:a16="http://schemas.microsoft.com/office/drawing/2014/main" id="{6435A5B5-87F1-31A3-CBE0-CDD242705D16}"/>
                </a:ext>
              </a:extLst>
            </p:cNvPr>
            <p:cNvSpPr/>
            <p:nvPr/>
          </p:nvSpPr>
          <p:spPr>
            <a:xfrm>
              <a:off x="2379729" y="1477545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41;p127">
              <a:extLst>
                <a:ext uri="{FF2B5EF4-FFF2-40B4-BE49-F238E27FC236}">
                  <a16:creationId xmlns:a16="http://schemas.microsoft.com/office/drawing/2014/main" id="{F8A727FA-9364-9640-81E5-048D649CA987}"/>
                </a:ext>
              </a:extLst>
            </p:cNvPr>
            <p:cNvSpPr/>
            <p:nvPr/>
          </p:nvSpPr>
          <p:spPr>
            <a:xfrm>
              <a:off x="2683178" y="1472320"/>
              <a:ext cx="10504" cy="10477"/>
            </a:xfrm>
            <a:custGeom>
              <a:avLst/>
              <a:gdLst/>
              <a:ahLst/>
              <a:cxnLst/>
              <a:rect l="l" t="t" r="r" b="b"/>
              <a:pathLst>
                <a:path w="390" h="389" extrusionOk="0">
                  <a:moveTo>
                    <a:pt x="195" y="0"/>
                  </a:moveTo>
                  <a:lnTo>
                    <a:pt x="98" y="97"/>
                  </a:lnTo>
                  <a:lnTo>
                    <a:pt x="1" y="195"/>
                  </a:lnTo>
                  <a:lnTo>
                    <a:pt x="98" y="389"/>
                  </a:lnTo>
                  <a:lnTo>
                    <a:pt x="389" y="389"/>
                  </a:lnTo>
                  <a:lnTo>
                    <a:pt x="389" y="195"/>
                  </a:lnTo>
                  <a:lnTo>
                    <a:pt x="389" y="97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42;p127">
              <a:extLst>
                <a:ext uri="{FF2B5EF4-FFF2-40B4-BE49-F238E27FC236}">
                  <a16:creationId xmlns:a16="http://schemas.microsoft.com/office/drawing/2014/main" id="{9D14FFDA-AA24-FEDE-D94A-2989B1367670}"/>
                </a:ext>
              </a:extLst>
            </p:cNvPr>
            <p:cNvSpPr/>
            <p:nvPr/>
          </p:nvSpPr>
          <p:spPr>
            <a:xfrm>
              <a:off x="2683178" y="1472320"/>
              <a:ext cx="10504" cy="10477"/>
            </a:xfrm>
            <a:custGeom>
              <a:avLst/>
              <a:gdLst/>
              <a:ahLst/>
              <a:cxnLst/>
              <a:rect l="l" t="t" r="r" b="b"/>
              <a:pathLst>
                <a:path w="390" h="389" fill="none" extrusionOk="0">
                  <a:moveTo>
                    <a:pt x="389" y="195"/>
                  </a:moveTo>
                  <a:lnTo>
                    <a:pt x="389" y="195"/>
                  </a:lnTo>
                  <a:lnTo>
                    <a:pt x="389" y="389"/>
                  </a:lnTo>
                  <a:lnTo>
                    <a:pt x="195" y="389"/>
                  </a:lnTo>
                  <a:lnTo>
                    <a:pt x="195" y="389"/>
                  </a:lnTo>
                  <a:lnTo>
                    <a:pt x="98" y="389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98" y="97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389" y="97"/>
                  </a:lnTo>
                  <a:lnTo>
                    <a:pt x="389" y="195"/>
                  </a:lnTo>
                  <a:lnTo>
                    <a:pt x="389" y="195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43;p127">
              <a:extLst>
                <a:ext uri="{FF2B5EF4-FFF2-40B4-BE49-F238E27FC236}">
                  <a16:creationId xmlns:a16="http://schemas.microsoft.com/office/drawing/2014/main" id="{C4E0A335-DAB4-42D2-9692-1150C0915BC5}"/>
                </a:ext>
              </a:extLst>
            </p:cNvPr>
            <p:cNvSpPr/>
            <p:nvPr/>
          </p:nvSpPr>
          <p:spPr>
            <a:xfrm>
              <a:off x="2693654" y="1477545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44;p127">
              <a:extLst>
                <a:ext uri="{FF2B5EF4-FFF2-40B4-BE49-F238E27FC236}">
                  <a16:creationId xmlns:a16="http://schemas.microsoft.com/office/drawing/2014/main" id="{B05C7A65-5087-A1DC-382E-CCF1EBF0FF74}"/>
                </a:ext>
              </a:extLst>
            </p:cNvPr>
            <p:cNvSpPr/>
            <p:nvPr/>
          </p:nvSpPr>
          <p:spPr>
            <a:xfrm>
              <a:off x="2369279" y="1652821"/>
              <a:ext cx="10477" cy="13089"/>
            </a:xfrm>
            <a:custGeom>
              <a:avLst/>
              <a:gdLst/>
              <a:ahLst/>
              <a:cxnLst/>
              <a:rect l="l" t="t" r="r" b="b"/>
              <a:pathLst>
                <a:path w="389" h="486" extrusionOk="0">
                  <a:moveTo>
                    <a:pt x="195" y="0"/>
                  </a:moveTo>
                  <a:lnTo>
                    <a:pt x="98" y="97"/>
                  </a:lnTo>
                  <a:lnTo>
                    <a:pt x="0" y="291"/>
                  </a:lnTo>
                  <a:lnTo>
                    <a:pt x="98" y="389"/>
                  </a:lnTo>
                  <a:lnTo>
                    <a:pt x="195" y="486"/>
                  </a:lnTo>
                  <a:lnTo>
                    <a:pt x="389" y="389"/>
                  </a:lnTo>
                  <a:lnTo>
                    <a:pt x="389" y="291"/>
                  </a:lnTo>
                  <a:lnTo>
                    <a:pt x="389" y="97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45;p127">
              <a:extLst>
                <a:ext uri="{FF2B5EF4-FFF2-40B4-BE49-F238E27FC236}">
                  <a16:creationId xmlns:a16="http://schemas.microsoft.com/office/drawing/2014/main" id="{F26CCC5A-1D3A-EDE4-DD73-F935EE83C3A1}"/>
                </a:ext>
              </a:extLst>
            </p:cNvPr>
            <p:cNvSpPr/>
            <p:nvPr/>
          </p:nvSpPr>
          <p:spPr>
            <a:xfrm>
              <a:off x="2369279" y="1652821"/>
              <a:ext cx="10477" cy="13089"/>
            </a:xfrm>
            <a:custGeom>
              <a:avLst/>
              <a:gdLst/>
              <a:ahLst/>
              <a:cxnLst/>
              <a:rect l="l" t="t" r="r" b="b"/>
              <a:pathLst>
                <a:path w="389" h="486" fill="none" extrusionOk="0">
                  <a:moveTo>
                    <a:pt x="389" y="291"/>
                  </a:moveTo>
                  <a:lnTo>
                    <a:pt x="389" y="291"/>
                  </a:lnTo>
                  <a:lnTo>
                    <a:pt x="389" y="389"/>
                  </a:lnTo>
                  <a:lnTo>
                    <a:pt x="195" y="486"/>
                  </a:lnTo>
                  <a:lnTo>
                    <a:pt x="195" y="486"/>
                  </a:lnTo>
                  <a:lnTo>
                    <a:pt x="98" y="389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98" y="97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389" y="97"/>
                  </a:lnTo>
                  <a:lnTo>
                    <a:pt x="389" y="291"/>
                  </a:lnTo>
                  <a:lnTo>
                    <a:pt x="389" y="29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46;p127">
              <a:extLst>
                <a:ext uri="{FF2B5EF4-FFF2-40B4-BE49-F238E27FC236}">
                  <a16:creationId xmlns:a16="http://schemas.microsoft.com/office/drawing/2014/main" id="{DF09776A-DA79-CEA7-75D5-15B65FB63639}"/>
                </a:ext>
              </a:extLst>
            </p:cNvPr>
            <p:cNvSpPr/>
            <p:nvPr/>
          </p:nvSpPr>
          <p:spPr>
            <a:xfrm>
              <a:off x="2379729" y="166065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47;p127">
              <a:extLst>
                <a:ext uri="{FF2B5EF4-FFF2-40B4-BE49-F238E27FC236}">
                  <a16:creationId xmlns:a16="http://schemas.microsoft.com/office/drawing/2014/main" id="{C028CB2A-BE26-60D2-B04B-DBB115C4D022}"/>
                </a:ext>
              </a:extLst>
            </p:cNvPr>
            <p:cNvSpPr/>
            <p:nvPr/>
          </p:nvSpPr>
          <p:spPr>
            <a:xfrm>
              <a:off x="2683178" y="1652821"/>
              <a:ext cx="10504" cy="13089"/>
            </a:xfrm>
            <a:custGeom>
              <a:avLst/>
              <a:gdLst/>
              <a:ahLst/>
              <a:cxnLst/>
              <a:rect l="l" t="t" r="r" b="b"/>
              <a:pathLst>
                <a:path w="390" h="486" extrusionOk="0">
                  <a:moveTo>
                    <a:pt x="195" y="0"/>
                  </a:moveTo>
                  <a:lnTo>
                    <a:pt x="98" y="97"/>
                  </a:lnTo>
                  <a:lnTo>
                    <a:pt x="1" y="291"/>
                  </a:lnTo>
                  <a:lnTo>
                    <a:pt x="98" y="389"/>
                  </a:lnTo>
                  <a:lnTo>
                    <a:pt x="195" y="486"/>
                  </a:lnTo>
                  <a:lnTo>
                    <a:pt x="389" y="389"/>
                  </a:lnTo>
                  <a:lnTo>
                    <a:pt x="389" y="291"/>
                  </a:lnTo>
                  <a:lnTo>
                    <a:pt x="389" y="97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48;p127">
              <a:extLst>
                <a:ext uri="{FF2B5EF4-FFF2-40B4-BE49-F238E27FC236}">
                  <a16:creationId xmlns:a16="http://schemas.microsoft.com/office/drawing/2014/main" id="{55B25E02-CCC9-6589-206F-0F58779415EE}"/>
                </a:ext>
              </a:extLst>
            </p:cNvPr>
            <p:cNvSpPr/>
            <p:nvPr/>
          </p:nvSpPr>
          <p:spPr>
            <a:xfrm>
              <a:off x="2683178" y="1652821"/>
              <a:ext cx="10504" cy="13089"/>
            </a:xfrm>
            <a:custGeom>
              <a:avLst/>
              <a:gdLst/>
              <a:ahLst/>
              <a:cxnLst/>
              <a:rect l="l" t="t" r="r" b="b"/>
              <a:pathLst>
                <a:path w="390" h="486" fill="none" extrusionOk="0">
                  <a:moveTo>
                    <a:pt x="389" y="291"/>
                  </a:moveTo>
                  <a:lnTo>
                    <a:pt x="389" y="291"/>
                  </a:lnTo>
                  <a:lnTo>
                    <a:pt x="389" y="389"/>
                  </a:lnTo>
                  <a:lnTo>
                    <a:pt x="195" y="486"/>
                  </a:lnTo>
                  <a:lnTo>
                    <a:pt x="195" y="486"/>
                  </a:lnTo>
                  <a:lnTo>
                    <a:pt x="98" y="389"/>
                  </a:lnTo>
                  <a:lnTo>
                    <a:pt x="1" y="291"/>
                  </a:lnTo>
                  <a:lnTo>
                    <a:pt x="1" y="291"/>
                  </a:lnTo>
                  <a:lnTo>
                    <a:pt x="98" y="97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389" y="97"/>
                  </a:lnTo>
                  <a:lnTo>
                    <a:pt x="389" y="291"/>
                  </a:lnTo>
                  <a:lnTo>
                    <a:pt x="389" y="29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49;p127">
              <a:extLst>
                <a:ext uri="{FF2B5EF4-FFF2-40B4-BE49-F238E27FC236}">
                  <a16:creationId xmlns:a16="http://schemas.microsoft.com/office/drawing/2014/main" id="{8071D5C9-01F6-BFB8-41AB-AC6D7CA99505}"/>
                </a:ext>
              </a:extLst>
            </p:cNvPr>
            <p:cNvSpPr/>
            <p:nvPr/>
          </p:nvSpPr>
          <p:spPr>
            <a:xfrm>
              <a:off x="2693654" y="166065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50;p127">
              <a:extLst>
                <a:ext uri="{FF2B5EF4-FFF2-40B4-BE49-F238E27FC236}">
                  <a16:creationId xmlns:a16="http://schemas.microsoft.com/office/drawing/2014/main" id="{257CA348-9C95-2DF6-81F5-C826D4E9DC20}"/>
                </a:ext>
              </a:extLst>
            </p:cNvPr>
            <p:cNvSpPr/>
            <p:nvPr/>
          </p:nvSpPr>
          <p:spPr>
            <a:xfrm>
              <a:off x="2345740" y="1344148"/>
              <a:ext cx="374092" cy="371480"/>
            </a:xfrm>
            <a:custGeom>
              <a:avLst/>
              <a:gdLst/>
              <a:ahLst/>
              <a:cxnLst/>
              <a:rect l="l" t="t" r="r" b="b"/>
              <a:pathLst>
                <a:path w="13890" h="13793" extrusionOk="0">
                  <a:moveTo>
                    <a:pt x="1749" y="1651"/>
                  </a:moveTo>
                  <a:lnTo>
                    <a:pt x="2428" y="2137"/>
                  </a:lnTo>
                  <a:lnTo>
                    <a:pt x="2623" y="2720"/>
                  </a:lnTo>
                  <a:lnTo>
                    <a:pt x="2331" y="2720"/>
                  </a:lnTo>
                  <a:lnTo>
                    <a:pt x="2137" y="2525"/>
                  </a:lnTo>
                  <a:lnTo>
                    <a:pt x="1943" y="2234"/>
                  </a:lnTo>
                  <a:lnTo>
                    <a:pt x="1749" y="1651"/>
                  </a:lnTo>
                  <a:close/>
                  <a:moveTo>
                    <a:pt x="3108" y="680"/>
                  </a:moveTo>
                  <a:lnTo>
                    <a:pt x="3205" y="1263"/>
                  </a:lnTo>
                  <a:lnTo>
                    <a:pt x="3303" y="1845"/>
                  </a:lnTo>
                  <a:lnTo>
                    <a:pt x="3205" y="2331"/>
                  </a:lnTo>
                  <a:lnTo>
                    <a:pt x="3108" y="2720"/>
                  </a:lnTo>
                  <a:lnTo>
                    <a:pt x="2914" y="2331"/>
                  </a:lnTo>
                  <a:lnTo>
                    <a:pt x="2817" y="1845"/>
                  </a:lnTo>
                  <a:lnTo>
                    <a:pt x="2914" y="1263"/>
                  </a:lnTo>
                  <a:lnTo>
                    <a:pt x="3108" y="680"/>
                  </a:lnTo>
                  <a:close/>
                  <a:moveTo>
                    <a:pt x="4371" y="1651"/>
                  </a:moveTo>
                  <a:lnTo>
                    <a:pt x="4177" y="2234"/>
                  </a:lnTo>
                  <a:lnTo>
                    <a:pt x="3982" y="2525"/>
                  </a:lnTo>
                  <a:lnTo>
                    <a:pt x="3788" y="2720"/>
                  </a:lnTo>
                  <a:lnTo>
                    <a:pt x="3497" y="2720"/>
                  </a:lnTo>
                  <a:lnTo>
                    <a:pt x="3691" y="2137"/>
                  </a:lnTo>
                  <a:lnTo>
                    <a:pt x="4371" y="1651"/>
                  </a:lnTo>
                  <a:close/>
                  <a:moveTo>
                    <a:pt x="5634" y="1651"/>
                  </a:moveTo>
                  <a:lnTo>
                    <a:pt x="6314" y="2137"/>
                  </a:lnTo>
                  <a:lnTo>
                    <a:pt x="6508" y="2720"/>
                  </a:lnTo>
                  <a:lnTo>
                    <a:pt x="6216" y="2720"/>
                  </a:lnTo>
                  <a:lnTo>
                    <a:pt x="6022" y="2525"/>
                  </a:lnTo>
                  <a:lnTo>
                    <a:pt x="5828" y="2234"/>
                  </a:lnTo>
                  <a:lnTo>
                    <a:pt x="5634" y="1651"/>
                  </a:lnTo>
                  <a:close/>
                  <a:moveTo>
                    <a:pt x="6896" y="680"/>
                  </a:moveTo>
                  <a:lnTo>
                    <a:pt x="7091" y="1263"/>
                  </a:lnTo>
                  <a:lnTo>
                    <a:pt x="7188" y="1845"/>
                  </a:lnTo>
                  <a:lnTo>
                    <a:pt x="7091" y="2331"/>
                  </a:lnTo>
                  <a:lnTo>
                    <a:pt x="6896" y="2720"/>
                  </a:lnTo>
                  <a:lnTo>
                    <a:pt x="6702" y="2331"/>
                  </a:lnTo>
                  <a:lnTo>
                    <a:pt x="6702" y="1845"/>
                  </a:lnTo>
                  <a:lnTo>
                    <a:pt x="6702" y="1263"/>
                  </a:lnTo>
                  <a:lnTo>
                    <a:pt x="6896" y="680"/>
                  </a:lnTo>
                  <a:close/>
                  <a:moveTo>
                    <a:pt x="8256" y="1651"/>
                  </a:moveTo>
                  <a:lnTo>
                    <a:pt x="8062" y="2234"/>
                  </a:lnTo>
                  <a:lnTo>
                    <a:pt x="7868" y="2525"/>
                  </a:lnTo>
                  <a:lnTo>
                    <a:pt x="7673" y="2720"/>
                  </a:lnTo>
                  <a:lnTo>
                    <a:pt x="7382" y="2720"/>
                  </a:lnTo>
                  <a:lnTo>
                    <a:pt x="7576" y="2137"/>
                  </a:lnTo>
                  <a:lnTo>
                    <a:pt x="8256" y="1651"/>
                  </a:lnTo>
                  <a:close/>
                  <a:moveTo>
                    <a:pt x="9422" y="1651"/>
                  </a:moveTo>
                  <a:lnTo>
                    <a:pt x="10102" y="2137"/>
                  </a:lnTo>
                  <a:lnTo>
                    <a:pt x="10296" y="2720"/>
                  </a:lnTo>
                  <a:lnTo>
                    <a:pt x="10102" y="2720"/>
                  </a:lnTo>
                  <a:lnTo>
                    <a:pt x="9810" y="2525"/>
                  </a:lnTo>
                  <a:lnTo>
                    <a:pt x="9616" y="2234"/>
                  </a:lnTo>
                  <a:lnTo>
                    <a:pt x="9422" y="1651"/>
                  </a:lnTo>
                  <a:close/>
                  <a:moveTo>
                    <a:pt x="10781" y="680"/>
                  </a:moveTo>
                  <a:lnTo>
                    <a:pt x="10976" y="1263"/>
                  </a:lnTo>
                  <a:lnTo>
                    <a:pt x="11073" y="1845"/>
                  </a:lnTo>
                  <a:lnTo>
                    <a:pt x="10976" y="2331"/>
                  </a:lnTo>
                  <a:lnTo>
                    <a:pt x="10781" y="2720"/>
                  </a:lnTo>
                  <a:lnTo>
                    <a:pt x="10587" y="2331"/>
                  </a:lnTo>
                  <a:lnTo>
                    <a:pt x="10490" y="1845"/>
                  </a:lnTo>
                  <a:lnTo>
                    <a:pt x="10587" y="1263"/>
                  </a:lnTo>
                  <a:lnTo>
                    <a:pt x="10781" y="680"/>
                  </a:lnTo>
                  <a:close/>
                  <a:moveTo>
                    <a:pt x="12044" y="1651"/>
                  </a:moveTo>
                  <a:lnTo>
                    <a:pt x="11947" y="2234"/>
                  </a:lnTo>
                  <a:lnTo>
                    <a:pt x="11753" y="2525"/>
                  </a:lnTo>
                  <a:lnTo>
                    <a:pt x="11461" y="2720"/>
                  </a:lnTo>
                  <a:lnTo>
                    <a:pt x="11267" y="2720"/>
                  </a:lnTo>
                  <a:lnTo>
                    <a:pt x="11461" y="2137"/>
                  </a:lnTo>
                  <a:lnTo>
                    <a:pt x="12044" y="1651"/>
                  </a:lnTo>
                  <a:close/>
                  <a:moveTo>
                    <a:pt x="972" y="3205"/>
                  </a:moveTo>
                  <a:lnTo>
                    <a:pt x="972" y="3302"/>
                  </a:lnTo>
                  <a:lnTo>
                    <a:pt x="972" y="3982"/>
                  </a:lnTo>
                  <a:lnTo>
                    <a:pt x="389" y="3982"/>
                  </a:lnTo>
                  <a:lnTo>
                    <a:pt x="389" y="3302"/>
                  </a:lnTo>
                  <a:lnTo>
                    <a:pt x="389" y="3205"/>
                  </a:lnTo>
                  <a:close/>
                  <a:moveTo>
                    <a:pt x="3982" y="3108"/>
                  </a:moveTo>
                  <a:lnTo>
                    <a:pt x="3691" y="3982"/>
                  </a:lnTo>
                  <a:lnTo>
                    <a:pt x="2428" y="3982"/>
                  </a:lnTo>
                  <a:lnTo>
                    <a:pt x="2137" y="3108"/>
                  </a:lnTo>
                  <a:close/>
                  <a:moveTo>
                    <a:pt x="7868" y="3108"/>
                  </a:moveTo>
                  <a:lnTo>
                    <a:pt x="7576" y="3982"/>
                  </a:lnTo>
                  <a:lnTo>
                    <a:pt x="6314" y="3982"/>
                  </a:lnTo>
                  <a:lnTo>
                    <a:pt x="6022" y="3108"/>
                  </a:lnTo>
                  <a:close/>
                  <a:moveTo>
                    <a:pt x="11656" y="3108"/>
                  </a:moveTo>
                  <a:lnTo>
                    <a:pt x="11364" y="3982"/>
                  </a:lnTo>
                  <a:lnTo>
                    <a:pt x="10102" y="3982"/>
                  </a:lnTo>
                  <a:lnTo>
                    <a:pt x="9810" y="3108"/>
                  </a:lnTo>
                  <a:close/>
                  <a:moveTo>
                    <a:pt x="13404" y="3205"/>
                  </a:moveTo>
                  <a:lnTo>
                    <a:pt x="13404" y="3302"/>
                  </a:lnTo>
                  <a:lnTo>
                    <a:pt x="13404" y="3982"/>
                  </a:lnTo>
                  <a:lnTo>
                    <a:pt x="12918" y="3982"/>
                  </a:lnTo>
                  <a:lnTo>
                    <a:pt x="12918" y="3302"/>
                  </a:lnTo>
                  <a:lnTo>
                    <a:pt x="12918" y="3205"/>
                  </a:lnTo>
                  <a:close/>
                  <a:moveTo>
                    <a:pt x="1749" y="8353"/>
                  </a:moveTo>
                  <a:lnTo>
                    <a:pt x="2428" y="8839"/>
                  </a:lnTo>
                  <a:lnTo>
                    <a:pt x="2623" y="9421"/>
                  </a:lnTo>
                  <a:lnTo>
                    <a:pt x="2331" y="9421"/>
                  </a:lnTo>
                  <a:lnTo>
                    <a:pt x="2137" y="9227"/>
                  </a:lnTo>
                  <a:lnTo>
                    <a:pt x="1943" y="8936"/>
                  </a:lnTo>
                  <a:lnTo>
                    <a:pt x="1749" y="8353"/>
                  </a:lnTo>
                  <a:close/>
                  <a:moveTo>
                    <a:pt x="3108" y="7382"/>
                  </a:moveTo>
                  <a:lnTo>
                    <a:pt x="3205" y="7964"/>
                  </a:lnTo>
                  <a:lnTo>
                    <a:pt x="3303" y="8547"/>
                  </a:lnTo>
                  <a:lnTo>
                    <a:pt x="3205" y="9033"/>
                  </a:lnTo>
                  <a:lnTo>
                    <a:pt x="3108" y="9421"/>
                  </a:lnTo>
                  <a:lnTo>
                    <a:pt x="2914" y="9033"/>
                  </a:lnTo>
                  <a:lnTo>
                    <a:pt x="2817" y="8547"/>
                  </a:lnTo>
                  <a:lnTo>
                    <a:pt x="2914" y="7964"/>
                  </a:lnTo>
                  <a:lnTo>
                    <a:pt x="3108" y="7382"/>
                  </a:lnTo>
                  <a:close/>
                  <a:moveTo>
                    <a:pt x="4371" y="8353"/>
                  </a:moveTo>
                  <a:lnTo>
                    <a:pt x="4177" y="8936"/>
                  </a:lnTo>
                  <a:lnTo>
                    <a:pt x="3982" y="9227"/>
                  </a:lnTo>
                  <a:lnTo>
                    <a:pt x="3788" y="9421"/>
                  </a:lnTo>
                  <a:lnTo>
                    <a:pt x="3497" y="9421"/>
                  </a:lnTo>
                  <a:lnTo>
                    <a:pt x="3691" y="8839"/>
                  </a:lnTo>
                  <a:lnTo>
                    <a:pt x="4371" y="8353"/>
                  </a:lnTo>
                  <a:close/>
                  <a:moveTo>
                    <a:pt x="5634" y="8353"/>
                  </a:moveTo>
                  <a:lnTo>
                    <a:pt x="6314" y="8839"/>
                  </a:lnTo>
                  <a:lnTo>
                    <a:pt x="6508" y="9421"/>
                  </a:lnTo>
                  <a:lnTo>
                    <a:pt x="6216" y="9421"/>
                  </a:lnTo>
                  <a:lnTo>
                    <a:pt x="5925" y="9227"/>
                  </a:lnTo>
                  <a:lnTo>
                    <a:pt x="5828" y="8936"/>
                  </a:lnTo>
                  <a:lnTo>
                    <a:pt x="5634" y="8353"/>
                  </a:lnTo>
                  <a:close/>
                  <a:moveTo>
                    <a:pt x="6896" y="7382"/>
                  </a:moveTo>
                  <a:lnTo>
                    <a:pt x="7091" y="7964"/>
                  </a:lnTo>
                  <a:lnTo>
                    <a:pt x="7188" y="8547"/>
                  </a:lnTo>
                  <a:lnTo>
                    <a:pt x="7091" y="9033"/>
                  </a:lnTo>
                  <a:lnTo>
                    <a:pt x="6896" y="9421"/>
                  </a:lnTo>
                  <a:lnTo>
                    <a:pt x="6702" y="9033"/>
                  </a:lnTo>
                  <a:lnTo>
                    <a:pt x="6605" y="8547"/>
                  </a:lnTo>
                  <a:lnTo>
                    <a:pt x="6702" y="7964"/>
                  </a:lnTo>
                  <a:lnTo>
                    <a:pt x="6896" y="7382"/>
                  </a:lnTo>
                  <a:close/>
                  <a:moveTo>
                    <a:pt x="8256" y="8353"/>
                  </a:moveTo>
                  <a:lnTo>
                    <a:pt x="8062" y="8936"/>
                  </a:lnTo>
                  <a:lnTo>
                    <a:pt x="7868" y="9227"/>
                  </a:lnTo>
                  <a:lnTo>
                    <a:pt x="7576" y="9421"/>
                  </a:lnTo>
                  <a:lnTo>
                    <a:pt x="7382" y="9421"/>
                  </a:lnTo>
                  <a:lnTo>
                    <a:pt x="7576" y="8839"/>
                  </a:lnTo>
                  <a:lnTo>
                    <a:pt x="8256" y="8353"/>
                  </a:lnTo>
                  <a:close/>
                  <a:moveTo>
                    <a:pt x="9422" y="8353"/>
                  </a:moveTo>
                  <a:lnTo>
                    <a:pt x="10102" y="8839"/>
                  </a:lnTo>
                  <a:lnTo>
                    <a:pt x="10296" y="9421"/>
                  </a:lnTo>
                  <a:lnTo>
                    <a:pt x="10102" y="9421"/>
                  </a:lnTo>
                  <a:lnTo>
                    <a:pt x="9810" y="9227"/>
                  </a:lnTo>
                  <a:lnTo>
                    <a:pt x="9616" y="8936"/>
                  </a:lnTo>
                  <a:lnTo>
                    <a:pt x="9422" y="8353"/>
                  </a:lnTo>
                  <a:close/>
                  <a:moveTo>
                    <a:pt x="10781" y="7382"/>
                  </a:moveTo>
                  <a:lnTo>
                    <a:pt x="10976" y="7964"/>
                  </a:lnTo>
                  <a:lnTo>
                    <a:pt x="11073" y="8547"/>
                  </a:lnTo>
                  <a:lnTo>
                    <a:pt x="10976" y="9033"/>
                  </a:lnTo>
                  <a:lnTo>
                    <a:pt x="10781" y="9421"/>
                  </a:lnTo>
                  <a:lnTo>
                    <a:pt x="10587" y="9033"/>
                  </a:lnTo>
                  <a:lnTo>
                    <a:pt x="10490" y="8547"/>
                  </a:lnTo>
                  <a:lnTo>
                    <a:pt x="10587" y="7964"/>
                  </a:lnTo>
                  <a:lnTo>
                    <a:pt x="10781" y="7382"/>
                  </a:lnTo>
                  <a:close/>
                  <a:moveTo>
                    <a:pt x="12044" y="8353"/>
                  </a:moveTo>
                  <a:lnTo>
                    <a:pt x="11947" y="8936"/>
                  </a:lnTo>
                  <a:lnTo>
                    <a:pt x="11753" y="9227"/>
                  </a:lnTo>
                  <a:lnTo>
                    <a:pt x="11461" y="9421"/>
                  </a:lnTo>
                  <a:lnTo>
                    <a:pt x="11267" y="9421"/>
                  </a:lnTo>
                  <a:lnTo>
                    <a:pt x="11461" y="8839"/>
                  </a:lnTo>
                  <a:lnTo>
                    <a:pt x="12044" y="8353"/>
                  </a:lnTo>
                  <a:close/>
                  <a:moveTo>
                    <a:pt x="972" y="6022"/>
                  </a:moveTo>
                  <a:lnTo>
                    <a:pt x="972" y="10684"/>
                  </a:lnTo>
                  <a:lnTo>
                    <a:pt x="389" y="10684"/>
                  </a:lnTo>
                  <a:lnTo>
                    <a:pt x="389" y="6022"/>
                  </a:lnTo>
                  <a:close/>
                  <a:moveTo>
                    <a:pt x="1360" y="8450"/>
                  </a:moveTo>
                  <a:lnTo>
                    <a:pt x="1554" y="9033"/>
                  </a:lnTo>
                  <a:lnTo>
                    <a:pt x="1846" y="9519"/>
                  </a:lnTo>
                  <a:lnTo>
                    <a:pt x="1749" y="9713"/>
                  </a:lnTo>
                  <a:lnTo>
                    <a:pt x="1749" y="9907"/>
                  </a:lnTo>
                  <a:lnTo>
                    <a:pt x="2040" y="10684"/>
                  </a:lnTo>
                  <a:lnTo>
                    <a:pt x="1360" y="10684"/>
                  </a:lnTo>
                  <a:lnTo>
                    <a:pt x="1360" y="8450"/>
                  </a:lnTo>
                  <a:close/>
                  <a:moveTo>
                    <a:pt x="3982" y="9907"/>
                  </a:moveTo>
                  <a:lnTo>
                    <a:pt x="3691" y="10684"/>
                  </a:lnTo>
                  <a:lnTo>
                    <a:pt x="2428" y="10684"/>
                  </a:lnTo>
                  <a:lnTo>
                    <a:pt x="2137" y="9907"/>
                  </a:lnTo>
                  <a:close/>
                  <a:moveTo>
                    <a:pt x="7868" y="9907"/>
                  </a:moveTo>
                  <a:lnTo>
                    <a:pt x="7576" y="10684"/>
                  </a:lnTo>
                  <a:lnTo>
                    <a:pt x="6314" y="10684"/>
                  </a:lnTo>
                  <a:lnTo>
                    <a:pt x="6022" y="9907"/>
                  </a:lnTo>
                  <a:close/>
                  <a:moveTo>
                    <a:pt x="13404" y="4371"/>
                  </a:moveTo>
                  <a:lnTo>
                    <a:pt x="13404" y="5536"/>
                  </a:lnTo>
                  <a:lnTo>
                    <a:pt x="3497" y="5536"/>
                  </a:lnTo>
                  <a:lnTo>
                    <a:pt x="3400" y="5633"/>
                  </a:lnTo>
                  <a:lnTo>
                    <a:pt x="3303" y="5731"/>
                  </a:lnTo>
                  <a:lnTo>
                    <a:pt x="3400" y="5925"/>
                  </a:lnTo>
                  <a:lnTo>
                    <a:pt x="3497" y="6022"/>
                  </a:lnTo>
                  <a:lnTo>
                    <a:pt x="12433" y="6022"/>
                  </a:lnTo>
                  <a:lnTo>
                    <a:pt x="12433" y="7867"/>
                  </a:lnTo>
                  <a:lnTo>
                    <a:pt x="12335" y="7770"/>
                  </a:lnTo>
                  <a:lnTo>
                    <a:pt x="12141" y="7867"/>
                  </a:lnTo>
                  <a:lnTo>
                    <a:pt x="11461" y="8353"/>
                  </a:lnTo>
                  <a:lnTo>
                    <a:pt x="11267" y="7479"/>
                  </a:lnTo>
                  <a:lnTo>
                    <a:pt x="10976" y="6896"/>
                  </a:lnTo>
                  <a:lnTo>
                    <a:pt x="10879" y="6702"/>
                  </a:lnTo>
                  <a:lnTo>
                    <a:pt x="10587" y="6702"/>
                  </a:lnTo>
                  <a:lnTo>
                    <a:pt x="10490" y="6896"/>
                  </a:lnTo>
                  <a:lnTo>
                    <a:pt x="10296" y="7479"/>
                  </a:lnTo>
                  <a:lnTo>
                    <a:pt x="10102" y="8353"/>
                  </a:lnTo>
                  <a:lnTo>
                    <a:pt x="9422" y="7867"/>
                  </a:lnTo>
                  <a:lnTo>
                    <a:pt x="9325" y="7770"/>
                  </a:lnTo>
                  <a:lnTo>
                    <a:pt x="9130" y="7770"/>
                  </a:lnTo>
                  <a:lnTo>
                    <a:pt x="9033" y="7867"/>
                  </a:lnTo>
                  <a:lnTo>
                    <a:pt x="9033" y="8062"/>
                  </a:lnTo>
                  <a:lnTo>
                    <a:pt x="9130" y="8547"/>
                  </a:lnTo>
                  <a:lnTo>
                    <a:pt x="9227" y="9033"/>
                  </a:lnTo>
                  <a:lnTo>
                    <a:pt x="9519" y="9519"/>
                  </a:lnTo>
                  <a:lnTo>
                    <a:pt x="9422" y="9616"/>
                  </a:lnTo>
                  <a:lnTo>
                    <a:pt x="9422" y="9810"/>
                  </a:lnTo>
                  <a:lnTo>
                    <a:pt x="9713" y="10684"/>
                  </a:lnTo>
                  <a:lnTo>
                    <a:pt x="7965" y="10684"/>
                  </a:lnTo>
                  <a:lnTo>
                    <a:pt x="8256" y="9810"/>
                  </a:lnTo>
                  <a:lnTo>
                    <a:pt x="8256" y="9616"/>
                  </a:lnTo>
                  <a:lnTo>
                    <a:pt x="8159" y="9519"/>
                  </a:lnTo>
                  <a:lnTo>
                    <a:pt x="8450" y="9033"/>
                  </a:lnTo>
                  <a:lnTo>
                    <a:pt x="8645" y="8547"/>
                  </a:lnTo>
                  <a:lnTo>
                    <a:pt x="8645" y="8062"/>
                  </a:lnTo>
                  <a:lnTo>
                    <a:pt x="8645" y="7867"/>
                  </a:lnTo>
                  <a:lnTo>
                    <a:pt x="8547" y="7770"/>
                  </a:lnTo>
                  <a:lnTo>
                    <a:pt x="8353" y="7770"/>
                  </a:lnTo>
                  <a:lnTo>
                    <a:pt x="8256" y="7867"/>
                  </a:lnTo>
                  <a:lnTo>
                    <a:pt x="7576" y="8353"/>
                  </a:lnTo>
                  <a:lnTo>
                    <a:pt x="7382" y="7479"/>
                  </a:lnTo>
                  <a:lnTo>
                    <a:pt x="7188" y="6896"/>
                  </a:lnTo>
                  <a:lnTo>
                    <a:pt x="7091" y="6702"/>
                  </a:lnTo>
                  <a:lnTo>
                    <a:pt x="6799" y="6702"/>
                  </a:lnTo>
                  <a:lnTo>
                    <a:pt x="6702" y="6896"/>
                  </a:lnTo>
                  <a:lnTo>
                    <a:pt x="6411" y="7479"/>
                  </a:lnTo>
                  <a:lnTo>
                    <a:pt x="6216" y="8353"/>
                  </a:lnTo>
                  <a:lnTo>
                    <a:pt x="5537" y="7867"/>
                  </a:lnTo>
                  <a:lnTo>
                    <a:pt x="5439" y="7770"/>
                  </a:lnTo>
                  <a:lnTo>
                    <a:pt x="5342" y="7770"/>
                  </a:lnTo>
                  <a:lnTo>
                    <a:pt x="5148" y="7867"/>
                  </a:lnTo>
                  <a:lnTo>
                    <a:pt x="5148" y="8062"/>
                  </a:lnTo>
                  <a:lnTo>
                    <a:pt x="5245" y="8547"/>
                  </a:lnTo>
                  <a:lnTo>
                    <a:pt x="5439" y="9033"/>
                  </a:lnTo>
                  <a:lnTo>
                    <a:pt x="5731" y="9519"/>
                  </a:lnTo>
                  <a:lnTo>
                    <a:pt x="5537" y="9713"/>
                  </a:lnTo>
                  <a:lnTo>
                    <a:pt x="5634" y="9810"/>
                  </a:lnTo>
                  <a:lnTo>
                    <a:pt x="5925" y="10684"/>
                  </a:lnTo>
                  <a:lnTo>
                    <a:pt x="4080" y="10684"/>
                  </a:lnTo>
                  <a:lnTo>
                    <a:pt x="4371" y="9810"/>
                  </a:lnTo>
                  <a:lnTo>
                    <a:pt x="4468" y="9616"/>
                  </a:lnTo>
                  <a:lnTo>
                    <a:pt x="4274" y="9519"/>
                  </a:lnTo>
                  <a:lnTo>
                    <a:pt x="4565" y="9033"/>
                  </a:lnTo>
                  <a:lnTo>
                    <a:pt x="4760" y="8547"/>
                  </a:lnTo>
                  <a:lnTo>
                    <a:pt x="4857" y="8062"/>
                  </a:lnTo>
                  <a:lnTo>
                    <a:pt x="4760" y="7867"/>
                  </a:lnTo>
                  <a:lnTo>
                    <a:pt x="4662" y="7770"/>
                  </a:lnTo>
                  <a:lnTo>
                    <a:pt x="4565" y="7770"/>
                  </a:lnTo>
                  <a:lnTo>
                    <a:pt x="4468" y="7867"/>
                  </a:lnTo>
                  <a:lnTo>
                    <a:pt x="3691" y="8353"/>
                  </a:lnTo>
                  <a:lnTo>
                    <a:pt x="3594" y="7479"/>
                  </a:lnTo>
                  <a:lnTo>
                    <a:pt x="3303" y="6896"/>
                  </a:lnTo>
                  <a:lnTo>
                    <a:pt x="3205" y="6702"/>
                  </a:lnTo>
                  <a:lnTo>
                    <a:pt x="2914" y="6702"/>
                  </a:lnTo>
                  <a:lnTo>
                    <a:pt x="2817" y="6896"/>
                  </a:lnTo>
                  <a:lnTo>
                    <a:pt x="2623" y="7479"/>
                  </a:lnTo>
                  <a:lnTo>
                    <a:pt x="2428" y="8353"/>
                  </a:lnTo>
                  <a:lnTo>
                    <a:pt x="1749" y="7867"/>
                  </a:lnTo>
                  <a:lnTo>
                    <a:pt x="1554" y="7770"/>
                  </a:lnTo>
                  <a:lnTo>
                    <a:pt x="1360" y="7867"/>
                  </a:lnTo>
                  <a:lnTo>
                    <a:pt x="1360" y="6022"/>
                  </a:lnTo>
                  <a:lnTo>
                    <a:pt x="2526" y="6022"/>
                  </a:lnTo>
                  <a:lnTo>
                    <a:pt x="2623" y="5925"/>
                  </a:lnTo>
                  <a:lnTo>
                    <a:pt x="2720" y="5828"/>
                  </a:lnTo>
                  <a:lnTo>
                    <a:pt x="2720" y="5633"/>
                  </a:lnTo>
                  <a:lnTo>
                    <a:pt x="2526" y="5536"/>
                  </a:lnTo>
                  <a:lnTo>
                    <a:pt x="486" y="5536"/>
                  </a:lnTo>
                  <a:lnTo>
                    <a:pt x="486" y="4371"/>
                  </a:lnTo>
                  <a:close/>
                  <a:moveTo>
                    <a:pt x="11656" y="9907"/>
                  </a:moveTo>
                  <a:lnTo>
                    <a:pt x="11364" y="10684"/>
                  </a:lnTo>
                  <a:lnTo>
                    <a:pt x="10199" y="10684"/>
                  </a:lnTo>
                  <a:lnTo>
                    <a:pt x="9907" y="9907"/>
                  </a:lnTo>
                  <a:close/>
                  <a:moveTo>
                    <a:pt x="12433" y="8547"/>
                  </a:moveTo>
                  <a:lnTo>
                    <a:pt x="12433" y="10684"/>
                  </a:lnTo>
                  <a:lnTo>
                    <a:pt x="11850" y="10684"/>
                  </a:lnTo>
                  <a:lnTo>
                    <a:pt x="12141" y="9907"/>
                  </a:lnTo>
                  <a:lnTo>
                    <a:pt x="12141" y="9713"/>
                  </a:lnTo>
                  <a:lnTo>
                    <a:pt x="12044" y="9519"/>
                  </a:lnTo>
                  <a:lnTo>
                    <a:pt x="12335" y="9033"/>
                  </a:lnTo>
                  <a:lnTo>
                    <a:pt x="12433" y="8547"/>
                  </a:lnTo>
                  <a:close/>
                  <a:moveTo>
                    <a:pt x="13404" y="6022"/>
                  </a:moveTo>
                  <a:lnTo>
                    <a:pt x="13404" y="10684"/>
                  </a:lnTo>
                  <a:lnTo>
                    <a:pt x="12918" y="10684"/>
                  </a:lnTo>
                  <a:lnTo>
                    <a:pt x="12918" y="6022"/>
                  </a:lnTo>
                  <a:close/>
                  <a:moveTo>
                    <a:pt x="972" y="12724"/>
                  </a:moveTo>
                  <a:lnTo>
                    <a:pt x="972" y="13404"/>
                  </a:lnTo>
                  <a:lnTo>
                    <a:pt x="389" y="13404"/>
                  </a:lnTo>
                  <a:lnTo>
                    <a:pt x="389" y="12724"/>
                  </a:lnTo>
                  <a:close/>
                  <a:moveTo>
                    <a:pt x="13404" y="12724"/>
                  </a:moveTo>
                  <a:lnTo>
                    <a:pt x="13404" y="13404"/>
                  </a:lnTo>
                  <a:lnTo>
                    <a:pt x="12918" y="13404"/>
                  </a:lnTo>
                  <a:lnTo>
                    <a:pt x="12918" y="12724"/>
                  </a:lnTo>
                  <a:close/>
                  <a:moveTo>
                    <a:pt x="2914" y="0"/>
                  </a:moveTo>
                  <a:lnTo>
                    <a:pt x="2817" y="97"/>
                  </a:lnTo>
                  <a:lnTo>
                    <a:pt x="2623" y="777"/>
                  </a:lnTo>
                  <a:lnTo>
                    <a:pt x="2428" y="1651"/>
                  </a:lnTo>
                  <a:lnTo>
                    <a:pt x="1749" y="1068"/>
                  </a:lnTo>
                  <a:lnTo>
                    <a:pt x="1457" y="1068"/>
                  </a:lnTo>
                  <a:lnTo>
                    <a:pt x="1360" y="1166"/>
                  </a:lnTo>
                  <a:lnTo>
                    <a:pt x="1360" y="1360"/>
                  </a:lnTo>
                  <a:lnTo>
                    <a:pt x="1360" y="1845"/>
                  </a:lnTo>
                  <a:lnTo>
                    <a:pt x="1554" y="2331"/>
                  </a:lnTo>
                  <a:lnTo>
                    <a:pt x="1846" y="2817"/>
                  </a:lnTo>
                  <a:lnTo>
                    <a:pt x="1749" y="2914"/>
                  </a:lnTo>
                  <a:lnTo>
                    <a:pt x="1749" y="3108"/>
                  </a:lnTo>
                  <a:lnTo>
                    <a:pt x="2040" y="3982"/>
                  </a:lnTo>
                  <a:lnTo>
                    <a:pt x="1360" y="3982"/>
                  </a:lnTo>
                  <a:lnTo>
                    <a:pt x="1360" y="3205"/>
                  </a:lnTo>
                  <a:lnTo>
                    <a:pt x="1360" y="3108"/>
                  </a:lnTo>
                  <a:lnTo>
                    <a:pt x="1263" y="2914"/>
                  </a:lnTo>
                  <a:lnTo>
                    <a:pt x="1166" y="2817"/>
                  </a:lnTo>
                  <a:lnTo>
                    <a:pt x="292" y="2817"/>
                  </a:lnTo>
                  <a:lnTo>
                    <a:pt x="97" y="2914"/>
                  </a:lnTo>
                  <a:lnTo>
                    <a:pt x="0" y="3108"/>
                  </a:lnTo>
                  <a:lnTo>
                    <a:pt x="0" y="3205"/>
                  </a:lnTo>
                  <a:lnTo>
                    <a:pt x="0" y="13404"/>
                  </a:lnTo>
                  <a:lnTo>
                    <a:pt x="0" y="13598"/>
                  </a:lnTo>
                  <a:lnTo>
                    <a:pt x="97" y="13695"/>
                  </a:lnTo>
                  <a:lnTo>
                    <a:pt x="292" y="13792"/>
                  </a:lnTo>
                  <a:lnTo>
                    <a:pt x="1166" y="13792"/>
                  </a:lnTo>
                  <a:lnTo>
                    <a:pt x="1263" y="13695"/>
                  </a:lnTo>
                  <a:lnTo>
                    <a:pt x="1360" y="13598"/>
                  </a:lnTo>
                  <a:lnTo>
                    <a:pt x="1360" y="13404"/>
                  </a:lnTo>
                  <a:lnTo>
                    <a:pt x="1360" y="12724"/>
                  </a:lnTo>
                  <a:lnTo>
                    <a:pt x="10296" y="12724"/>
                  </a:lnTo>
                  <a:lnTo>
                    <a:pt x="10490" y="12627"/>
                  </a:lnTo>
                  <a:lnTo>
                    <a:pt x="10587" y="12529"/>
                  </a:lnTo>
                  <a:lnTo>
                    <a:pt x="10490" y="12335"/>
                  </a:lnTo>
                  <a:lnTo>
                    <a:pt x="486" y="12335"/>
                  </a:lnTo>
                  <a:lnTo>
                    <a:pt x="486" y="11073"/>
                  </a:lnTo>
                  <a:lnTo>
                    <a:pt x="13404" y="11073"/>
                  </a:lnTo>
                  <a:lnTo>
                    <a:pt x="13404" y="12335"/>
                  </a:lnTo>
                  <a:lnTo>
                    <a:pt x="11170" y="12335"/>
                  </a:lnTo>
                  <a:lnTo>
                    <a:pt x="11073" y="12432"/>
                  </a:lnTo>
                  <a:lnTo>
                    <a:pt x="11073" y="12627"/>
                  </a:lnTo>
                  <a:lnTo>
                    <a:pt x="11267" y="12724"/>
                  </a:lnTo>
                  <a:lnTo>
                    <a:pt x="12433" y="12724"/>
                  </a:lnTo>
                  <a:lnTo>
                    <a:pt x="12433" y="13404"/>
                  </a:lnTo>
                  <a:lnTo>
                    <a:pt x="12530" y="13598"/>
                  </a:lnTo>
                  <a:lnTo>
                    <a:pt x="12627" y="13695"/>
                  </a:lnTo>
                  <a:lnTo>
                    <a:pt x="12724" y="13792"/>
                  </a:lnTo>
                  <a:lnTo>
                    <a:pt x="13598" y="13792"/>
                  </a:lnTo>
                  <a:lnTo>
                    <a:pt x="13695" y="13695"/>
                  </a:lnTo>
                  <a:lnTo>
                    <a:pt x="13792" y="13598"/>
                  </a:lnTo>
                  <a:lnTo>
                    <a:pt x="13792" y="13404"/>
                  </a:lnTo>
                  <a:lnTo>
                    <a:pt x="13792" y="5828"/>
                  </a:lnTo>
                  <a:lnTo>
                    <a:pt x="13890" y="5828"/>
                  </a:lnTo>
                  <a:lnTo>
                    <a:pt x="13792" y="3205"/>
                  </a:lnTo>
                  <a:lnTo>
                    <a:pt x="13792" y="3108"/>
                  </a:lnTo>
                  <a:lnTo>
                    <a:pt x="13695" y="2914"/>
                  </a:lnTo>
                  <a:lnTo>
                    <a:pt x="13598" y="2817"/>
                  </a:lnTo>
                  <a:lnTo>
                    <a:pt x="12724" y="2817"/>
                  </a:lnTo>
                  <a:lnTo>
                    <a:pt x="12627" y="2914"/>
                  </a:lnTo>
                  <a:lnTo>
                    <a:pt x="12530" y="3108"/>
                  </a:lnTo>
                  <a:lnTo>
                    <a:pt x="12433" y="3205"/>
                  </a:lnTo>
                  <a:lnTo>
                    <a:pt x="12433" y="3982"/>
                  </a:lnTo>
                  <a:lnTo>
                    <a:pt x="11850" y="3982"/>
                  </a:lnTo>
                  <a:lnTo>
                    <a:pt x="12141" y="3108"/>
                  </a:lnTo>
                  <a:lnTo>
                    <a:pt x="12141" y="2914"/>
                  </a:lnTo>
                  <a:lnTo>
                    <a:pt x="12044" y="2817"/>
                  </a:lnTo>
                  <a:lnTo>
                    <a:pt x="12335" y="2331"/>
                  </a:lnTo>
                  <a:lnTo>
                    <a:pt x="12433" y="1845"/>
                  </a:lnTo>
                  <a:lnTo>
                    <a:pt x="12530" y="1360"/>
                  </a:lnTo>
                  <a:lnTo>
                    <a:pt x="12530" y="1166"/>
                  </a:lnTo>
                  <a:lnTo>
                    <a:pt x="12433" y="1068"/>
                  </a:lnTo>
                  <a:lnTo>
                    <a:pt x="12141" y="1068"/>
                  </a:lnTo>
                  <a:lnTo>
                    <a:pt x="11461" y="1651"/>
                  </a:lnTo>
                  <a:lnTo>
                    <a:pt x="11267" y="777"/>
                  </a:lnTo>
                  <a:lnTo>
                    <a:pt x="10976" y="97"/>
                  </a:lnTo>
                  <a:lnTo>
                    <a:pt x="10879" y="0"/>
                  </a:lnTo>
                  <a:lnTo>
                    <a:pt x="10587" y="0"/>
                  </a:lnTo>
                  <a:lnTo>
                    <a:pt x="10490" y="97"/>
                  </a:lnTo>
                  <a:lnTo>
                    <a:pt x="10296" y="777"/>
                  </a:lnTo>
                  <a:lnTo>
                    <a:pt x="10102" y="1651"/>
                  </a:lnTo>
                  <a:lnTo>
                    <a:pt x="9422" y="1068"/>
                  </a:lnTo>
                  <a:lnTo>
                    <a:pt x="9130" y="1068"/>
                  </a:lnTo>
                  <a:lnTo>
                    <a:pt x="9033" y="1166"/>
                  </a:lnTo>
                  <a:lnTo>
                    <a:pt x="9033" y="1360"/>
                  </a:lnTo>
                  <a:lnTo>
                    <a:pt x="9130" y="1845"/>
                  </a:lnTo>
                  <a:lnTo>
                    <a:pt x="9227" y="2331"/>
                  </a:lnTo>
                  <a:lnTo>
                    <a:pt x="9519" y="2817"/>
                  </a:lnTo>
                  <a:lnTo>
                    <a:pt x="9422" y="2914"/>
                  </a:lnTo>
                  <a:lnTo>
                    <a:pt x="9422" y="3108"/>
                  </a:lnTo>
                  <a:lnTo>
                    <a:pt x="9713" y="3982"/>
                  </a:lnTo>
                  <a:lnTo>
                    <a:pt x="7965" y="3982"/>
                  </a:lnTo>
                  <a:lnTo>
                    <a:pt x="8256" y="3108"/>
                  </a:lnTo>
                  <a:lnTo>
                    <a:pt x="8256" y="2914"/>
                  </a:lnTo>
                  <a:lnTo>
                    <a:pt x="8159" y="2817"/>
                  </a:lnTo>
                  <a:lnTo>
                    <a:pt x="8450" y="2331"/>
                  </a:lnTo>
                  <a:lnTo>
                    <a:pt x="8645" y="1845"/>
                  </a:lnTo>
                  <a:lnTo>
                    <a:pt x="8645" y="1360"/>
                  </a:lnTo>
                  <a:lnTo>
                    <a:pt x="8645" y="1166"/>
                  </a:lnTo>
                  <a:lnTo>
                    <a:pt x="8547" y="1068"/>
                  </a:lnTo>
                  <a:lnTo>
                    <a:pt x="8256" y="1068"/>
                  </a:lnTo>
                  <a:lnTo>
                    <a:pt x="7576" y="1651"/>
                  </a:lnTo>
                  <a:lnTo>
                    <a:pt x="7382" y="777"/>
                  </a:lnTo>
                  <a:lnTo>
                    <a:pt x="7188" y="97"/>
                  </a:lnTo>
                  <a:lnTo>
                    <a:pt x="7091" y="0"/>
                  </a:lnTo>
                  <a:lnTo>
                    <a:pt x="6799" y="0"/>
                  </a:lnTo>
                  <a:lnTo>
                    <a:pt x="6702" y="97"/>
                  </a:lnTo>
                  <a:lnTo>
                    <a:pt x="6411" y="777"/>
                  </a:lnTo>
                  <a:lnTo>
                    <a:pt x="6314" y="1651"/>
                  </a:lnTo>
                  <a:lnTo>
                    <a:pt x="5537" y="1068"/>
                  </a:lnTo>
                  <a:lnTo>
                    <a:pt x="5342" y="1068"/>
                  </a:lnTo>
                  <a:lnTo>
                    <a:pt x="5245" y="1166"/>
                  </a:lnTo>
                  <a:lnTo>
                    <a:pt x="5148" y="1360"/>
                  </a:lnTo>
                  <a:lnTo>
                    <a:pt x="5245" y="1845"/>
                  </a:lnTo>
                  <a:lnTo>
                    <a:pt x="5439" y="2331"/>
                  </a:lnTo>
                  <a:lnTo>
                    <a:pt x="5731" y="2817"/>
                  </a:lnTo>
                  <a:lnTo>
                    <a:pt x="5537" y="2914"/>
                  </a:lnTo>
                  <a:lnTo>
                    <a:pt x="5634" y="3108"/>
                  </a:lnTo>
                  <a:lnTo>
                    <a:pt x="5925" y="3982"/>
                  </a:lnTo>
                  <a:lnTo>
                    <a:pt x="4080" y="3982"/>
                  </a:lnTo>
                  <a:lnTo>
                    <a:pt x="4371" y="3108"/>
                  </a:lnTo>
                  <a:lnTo>
                    <a:pt x="4468" y="2914"/>
                  </a:lnTo>
                  <a:lnTo>
                    <a:pt x="4274" y="2817"/>
                  </a:lnTo>
                  <a:lnTo>
                    <a:pt x="4565" y="2331"/>
                  </a:lnTo>
                  <a:lnTo>
                    <a:pt x="4760" y="1845"/>
                  </a:lnTo>
                  <a:lnTo>
                    <a:pt x="4857" y="1360"/>
                  </a:lnTo>
                  <a:lnTo>
                    <a:pt x="4760" y="1166"/>
                  </a:lnTo>
                  <a:lnTo>
                    <a:pt x="4662" y="1068"/>
                  </a:lnTo>
                  <a:lnTo>
                    <a:pt x="4468" y="1068"/>
                  </a:lnTo>
                  <a:lnTo>
                    <a:pt x="3691" y="1651"/>
                  </a:lnTo>
                  <a:lnTo>
                    <a:pt x="3594" y="777"/>
                  </a:lnTo>
                  <a:lnTo>
                    <a:pt x="3303" y="97"/>
                  </a:lnTo>
                  <a:lnTo>
                    <a:pt x="32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3251;p127">
              <a:extLst>
                <a:ext uri="{FF2B5EF4-FFF2-40B4-BE49-F238E27FC236}">
                  <a16:creationId xmlns:a16="http://schemas.microsoft.com/office/drawing/2014/main" id="{6AFE8159-0D1F-57DB-5B31-E4111E081961}"/>
                </a:ext>
              </a:extLst>
            </p:cNvPr>
            <p:cNvSpPr/>
            <p:nvPr/>
          </p:nvSpPr>
          <p:spPr>
            <a:xfrm>
              <a:off x="2345740" y="1344148"/>
              <a:ext cx="374092" cy="371480"/>
            </a:xfrm>
            <a:custGeom>
              <a:avLst/>
              <a:gdLst/>
              <a:ahLst/>
              <a:cxnLst/>
              <a:rect l="l" t="t" r="r" b="b"/>
              <a:pathLst>
                <a:path w="13890" h="13793" fill="none" extrusionOk="0">
                  <a:moveTo>
                    <a:pt x="13890" y="5828"/>
                  </a:moveTo>
                  <a:lnTo>
                    <a:pt x="13890" y="5828"/>
                  </a:lnTo>
                  <a:lnTo>
                    <a:pt x="13792" y="3205"/>
                  </a:lnTo>
                  <a:lnTo>
                    <a:pt x="13792" y="3205"/>
                  </a:lnTo>
                  <a:lnTo>
                    <a:pt x="13792" y="3108"/>
                  </a:lnTo>
                  <a:lnTo>
                    <a:pt x="13695" y="2914"/>
                  </a:lnTo>
                  <a:lnTo>
                    <a:pt x="13598" y="2817"/>
                  </a:lnTo>
                  <a:lnTo>
                    <a:pt x="13404" y="2817"/>
                  </a:lnTo>
                  <a:lnTo>
                    <a:pt x="12918" y="2817"/>
                  </a:lnTo>
                  <a:lnTo>
                    <a:pt x="12918" y="2817"/>
                  </a:lnTo>
                  <a:lnTo>
                    <a:pt x="12724" y="2817"/>
                  </a:lnTo>
                  <a:lnTo>
                    <a:pt x="12627" y="2914"/>
                  </a:lnTo>
                  <a:lnTo>
                    <a:pt x="12530" y="3108"/>
                  </a:lnTo>
                  <a:lnTo>
                    <a:pt x="12433" y="3205"/>
                  </a:lnTo>
                  <a:lnTo>
                    <a:pt x="12433" y="3982"/>
                  </a:lnTo>
                  <a:lnTo>
                    <a:pt x="11850" y="3982"/>
                  </a:lnTo>
                  <a:lnTo>
                    <a:pt x="12141" y="3108"/>
                  </a:lnTo>
                  <a:lnTo>
                    <a:pt x="12141" y="3108"/>
                  </a:lnTo>
                  <a:lnTo>
                    <a:pt x="12141" y="2914"/>
                  </a:lnTo>
                  <a:lnTo>
                    <a:pt x="12044" y="2817"/>
                  </a:lnTo>
                  <a:lnTo>
                    <a:pt x="12044" y="2817"/>
                  </a:lnTo>
                  <a:lnTo>
                    <a:pt x="12335" y="2331"/>
                  </a:lnTo>
                  <a:lnTo>
                    <a:pt x="12433" y="1845"/>
                  </a:lnTo>
                  <a:lnTo>
                    <a:pt x="12530" y="1360"/>
                  </a:lnTo>
                  <a:lnTo>
                    <a:pt x="12530" y="1360"/>
                  </a:lnTo>
                  <a:lnTo>
                    <a:pt x="12530" y="1166"/>
                  </a:lnTo>
                  <a:lnTo>
                    <a:pt x="12433" y="1068"/>
                  </a:lnTo>
                  <a:lnTo>
                    <a:pt x="12238" y="1068"/>
                  </a:lnTo>
                  <a:lnTo>
                    <a:pt x="12141" y="1068"/>
                  </a:lnTo>
                  <a:lnTo>
                    <a:pt x="11461" y="1651"/>
                  </a:lnTo>
                  <a:lnTo>
                    <a:pt x="11461" y="1651"/>
                  </a:lnTo>
                  <a:lnTo>
                    <a:pt x="11267" y="777"/>
                  </a:lnTo>
                  <a:lnTo>
                    <a:pt x="10976" y="97"/>
                  </a:lnTo>
                  <a:lnTo>
                    <a:pt x="10976" y="97"/>
                  </a:lnTo>
                  <a:lnTo>
                    <a:pt x="10879" y="0"/>
                  </a:lnTo>
                  <a:lnTo>
                    <a:pt x="10781" y="0"/>
                  </a:lnTo>
                  <a:lnTo>
                    <a:pt x="10587" y="0"/>
                  </a:lnTo>
                  <a:lnTo>
                    <a:pt x="10490" y="97"/>
                  </a:lnTo>
                  <a:lnTo>
                    <a:pt x="10490" y="97"/>
                  </a:lnTo>
                  <a:lnTo>
                    <a:pt x="10296" y="777"/>
                  </a:lnTo>
                  <a:lnTo>
                    <a:pt x="10102" y="1651"/>
                  </a:lnTo>
                  <a:lnTo>
                    <a:pt x="9422" y="1068"/>
                  </a:lnTo>
                  <a:lnTo>
                    <a:pt x="9422" y="1068"/>
                  </a:lnTo>
                  <a:lnTo>
                    <a:pt x="9325" y="1068"/>
                  </a:lnTo>
                  <a:lnTo>
                    <a:pt x="9130" y="1068"/>
                  </a:lnTo>
                  <a:lnTo>
                    <a:pt x="9033" y="1166"/>
                  </a:lnTo>
                  <a:lnTo>
                    <a:pt x="9033" y="1360"/>
                  </a:lnTo>
                  <a:lnTo>
                    <a:pt x="9033" y="1360"/>
                  </a:lnTo>
                  <a:lnTo>
                    <a:pt x="9130" y="1845"/>
                  </a:lnTo>
                  <a:lnTo>
                    <a:pt x="9227" y="2331"/>
                  </a:lnTo>
                  <a:lnTo>
                    <a:pt x="9519" y="2817"/>
                  </a:lnTo>
                  <a:lnTo>
                    <a:pt x="9519" y="2817"/>
                  </a:lnTo>
                  <a:lnTo>
                    <a:pt x="9422" y="2914"/>
                  </a:lnTo>
                  <a:lnTo>
                    <a:pt x="9422" y="3108"/>
                  </a:lnTo>
                  <a:lnTo>
                    <a:pt x="9713" y="3982"/>
                  </a:lnTo>
                  <a:lnTo>
                    <a:pt x="7965" y="3982"/>
                  </a:lnTo>
                  <a:lnTo>
                    <a:pt x="8256" y="3108"/>
                  </a:lnTo>
                  <a:lnTo>
                    <a:pt x="8256" y="3108"/>
                  </a:lnTo>
                  <a:lnTo>
                    <a:pt x="8256" y="2914"/>
                  </a:lnTo>
                  <a:lnTo>
                    <a:pt x="8159" y="2817"/>
                  </a:lnTo>
                  <a:lnTo>
                    <a:pt x="8159" y="2817"/>
                  </a:lnTo>
                  <a:lnTo>
                    <a:pt x="8450" y="2331"/>
                  </a:lnTo>
                  <a:lnTo>
                    <a:pt x="8645" y="1845"/>
                  </a:lnTo>
                  <a:lnTo>
                    <a:pt x="8645" y="1360"/>
                  </a:lnTo>
                  <a:lnTo>
                    <a:pt x="8645" y="1360"/>
                  </a:lnTo>
                  <a:lnTo>
                    <a:pt x="8645" y="1166"/>
                  </a:lnTo>
                  <a:lnTo>
                    <a:pt x="8547" y="1068"/>
                  </a:lnTo>
                  <a:lnTo>
                    <a:pt x="8450" y="1068"/>
                  </a:lnTo>
                  <a:lnTo>
                    <a:pt x="8256" y="1068"/>
                  </a:lnTo>
                  <a:lnTo>
                    <a:pt x="7576" y="1651"/>
                  </a:lnTo>
                  <a:lnTo>
                    <a:pt x="7576" y="1651"/>
                  </a:lnTo>
                  <a:lnTo>
                    <a:pt x="7382" y="777"/>
                  </a:lnTo>
                  <a:lnTo>
                    <a:pt x="7188" y="97"/>
                  </a:lnTo>
                  <a:lnTo>
                    <a:pt x="7188" y="97"/>
                  </a:lnTo>
                  <a:lnTo>
                    <a:pt x="7091" y="0"/>
                  </a:lnTo>
                  <a:lnTo>
                    <a:pt x="6896" y="0"/>
                  </a:lnTo>
                  <a:lnTo>
                    <a:pt x="6799" y="0"/>
                  </a:lnTo>
                  <a:lnTo>
                    <a:pt x="6702" y="97"/>
                  </a:lnTo>
                  <a:lnTo>
                    <a:pt x="6702" y="97"/>
                  </a:lnTo>
                  <a:lnTo>
                    <a:pt x="6411" y="777"/>
                  </a:lnTo>
                  <a:lnTo>
                    <a:pt x="6314" y="1651"/>
                  </a:lnTo>
                  <a:lnTo>
                    <a:pt x="5537" y="1068"/>
                  </a:lnTo>
                  <a:lnTo>
                    <a:pt x="5537" y="1068"/>
                  </a:lnTo>
                  <a:lnTo>
                    <a:pt x="5439" y="1068"/>
                  </a:lnTo>
                  <a:lnTo>
                    <a:pt x="5342" y="1068"/>
                  </a:lnTo>
                  <a:lnTo>
                    <a:pt x="5245" y="1166"/>
                  </a:lnTo>
                  <a:lnTo>
                    <a:pt x="5148" y="1360"/>
                  </a:lnTo>
                  <a:lnTo>
                    <a:pt x="5148" y="1360"/>
                  </a:lnTo>
                  <a:lnTo>
                    <a:pt x="5245" y="1845"/>
                  </a:lnTo>
                  <a:lnTo>
                    <a:pt x="5439" y="2331"/>
                  </a:lnTo>
                  <a:lnTo>
                    <a:pt x="5731" y="2817"/>
                  </a:lnTo>
                  <a:lnTo>
                    <a:pt x="5731" y="2817"/>
                  </a:lnTo>
                  <a:lnTo>
                    <a:pt x="5537" y="2914"/>
                  </a:lnTo>
                  <a:lnTo>
                    <a:pt x="5634" y="3108"/>
                  </a:lnTo>
                  <a:lnTo>
                    <a:pt x="5925" y="3982"/>
                  </a:lnTo>
                  <a:lnTo>
                    <a:pt x="4080" y="3982"/>
                  </a:lnTo>
                  <a:lnTo>
                    <a:pt x="4371" y="3108"/>
                  </a:lnTo>
                  <a:lnTo>
                    <a:pt x="4371" y="3108"/>
                  </a:lnTo>
                  <a:lnTo>
                    <a:pt x="4468" y="2914"/>
                  </a:lnTo>
                  <a:lnTo>
                    <a:pt x="4274" y="2817"/>
                  </a:lnTo>
                  <a:lnTo>
                    <a:pt x="4274" y="2817"/>
                  </a:lnTo>
                  <a:lnTo>
                    <a:pt x="4565" y="2331"/>
                  </a:lnTo>
                  <a:lnTo>
                    <a:pt x="4760" y="1845"/>
                  </a:lnTo>
                  <a:lnTo>
                    <a:pt x="4857" y="1360"/>
                  </a:lnTo>
                  <a:lnTo>
                    <a:pt x="4857" y="1360"/>
                  </a:lnTo>
                  <a:lnTo>
                    <a:pt x="4760" y="1166"/>
                  </a:lnTo>
                  <a:lnTo>
                    <a:pt x="4662" y="1068"/>
                  </a:lnTo>
                  <a:lnTo>
                    <a:pt x="4565" y="1068"/>
                  </a:lnTo>
                  <a:lnTo>
                    <a:pt x="4468" y="1068"/>
                  </a:lnTo>
                  <a:lnTo>
                    <a:pt x="3691" y="1651"/>
                  </a:lnTo>
                  <a:lnTo>
                    <a:pt x="3691" y="1651"/>
                  </a:lnTo>
                  <a:lnTo>
                    <a:pt x="3594" y="777"/>
                  </a:lnTo>
                  <a:lnTo>
                    <a:pt x="3303" y="97"/>
                  </a:lnTo>
                  <a:lnTo>
                    <a:pt x="3303" y="97"/>
                  </a:lnTo>
                  <a:lnTo>
                    <a:pt x="3205" y="0"/>
                  </a:lnTo>
                  <a:lnTo>
                    <a:pt x="3108" y="0"/>
                  </a:lnTo>
                  <a:lnTo>
                    <a:pt x="2914" y="0"/>
                  </a:lnTo>
                  <a:lnTo>
                    <a:pt x="2817" y="97"/>
                  </a:lnTo>
                  <a:lnTo>
                    <a:pt x="2817" y="97"/>
                  </a:lnTo>
                  <a:lnTo>
                    <a:pt x="2623" y="777"/>
                  </a:lnTo>
                  <a:lnTo>
                    <a:pt x="2428" y="1651"/>
                  </a:lnTo>
                  <a:lnTo>
                    <a:pt x="1749" y="1068"/>
                  </a:lnTo>
                  <a:lnTo>
                    <a:pt x="1749" y="1068"/>
                  </a:lnTo>
                  <a:lnTo>
                    <a:pt x="1554" y="1068"/>
                  </a:lnTo>
                  <a:lnTo>
                    <a:pt x="1457" y="1068"/>
                  </a:lnTo>
                  <a:lnTo>
                    <a:pt x="1360" y="1166"/>
                  </a:lnTo>
                  <a:lnTo>
                    <a:pt x="1360" y="1360"/>
                  </a:lnTo>
                  <a:lnTo>
                    <a:pt x="1360" y="1360"/>
                  </a:lnTo>
                  <a:lnTo>
                    <a:pt x="1360" y="1845"/>
                  </a:lnTo>
                  <a:lnTo>
                    <a:pt x="1554" y="2331"/>
                  </a:lnTo>
                  <a:lnTo>
                    <a:pt x="1846" y="2817"/>
                  </a:lnTo>
                  <a:lnTo>
                    <a:pt x="1846" y="2817"/>
                  </a:lnTo>
                  <a:lnTo>
                    <a:pt x="1749" y="2914"/>
                  </a:lnTo>
                  <a:lnTo>
                    <a:pt x="1749" y="3108"/>
                  </a:lnTo>
                  <a:lnTo>
                    <a:pt x="2040" y="3982"/>
                  </a:lnTo>
                  <a:lnTo>
                    <a:pt x="1360" y="3982"/>
                  </a:lnTo>
                  <a:lnTo>
                    <a:pt x="1360" y="3205"/>
                  </a:lnTo>
                  <a:lnTo>
                    <a:pt x="1360" y="3205"/>
                  </a:lnTo>
                  <a:lnTo>
                    <a:pt x="1360" y="3108"/>
                  </a:lnTo>
                  <a:lnTo>
                    <a:pt x="1263" y="2914"/>
                  </a:lnTo>
                  <a:lnTo>
                    <a:pt x="1166" y="2817"/>
                  </a:lnTo>
                  <a:lnTo>
                    <a:pt x="972" y="2817"/>
                  </a:lnTo>
                  <a:lnTo>
                    <a:pt x="389" y="2817"/>
                  </a:lnTo>
                  <a:lnTo>
                    <a:pt x="389" y="2817"/>
                  </a:lnTo>
                  <a:lnTo>
                    <a:pt x="292" y="2817"/>
                  </a:lnTo>
                  <a:lnTo>
                    <a:pt x="97" y="2914"/>
                  </a:lnTo>
                  <a:lnTo>
                    <a:pt x="0" y="3108"/>
                  </a:lnTo>
                  <a:lnTo>
                    <a:pt x="0" y="3205"/>
                  </a:lnTo>
                  <a:lnTo>
                    <a:pt x="0" y="3205"/>
                  </a:lnTo>
                  <a:lnTo>
                    <a:pt x="0" y="13404"/>
                  </a:lnTo>
                  <a:lnTo>
                    <a:pt x="0" y="13404"/>
                  </a:lnTo>
                  <a:lnTo>
                    <a:pt x="0" y="13598"/>
                  </a:lnTo>
                  <a:lnTo>
                    <a:pt x="97" y="13695"/>
                  </a:lnTo>
                  <a:lnTo>
                    <a:pt x="292" y="13792"/>
                  </a:lnTo>
                  <a:lnTo>
                    <a:pt x="389" y="13792"/>
                  </a:lnTo>
                  <a:lnTo>
                    <a:pt x="972" y="13792"/>
                  </a:lnTo>
                  <a:lnTo>
                    <a:pt x="972" y="13792"/>
                  </a:lnTo>
                  <a:lnTo>
                    <a:pt x="1166" y="13792"/>
                  </a:lnTo>
                  <a:lnTo>
                    <a:pt x="1263" y="13695"/>
                  </a:lnTo>
                  <a:lnTo>
                    <a:pt x="1360" y="13598"/>
                  </a:lnTo>
                  <a:lnTo>
                    <a:pt x="1360" y="13404"/>
                  </a:lnTo>
                  <a:lnTo>
                    <a:pt x="1360" y="12724"/>
                  </a:lnTo>
                  <a:lnTo>
                    <a:pt x="10296" y="12724"/>
                  </a:lnTo>
                  <a:lnTo>
                    <a:pt x="10296" y="12724"/>
                  </a:lnTo>
                  <a:lnTo>
                    <a:pt x="10490" y="12627"/>
                  </a:lnTo>
                  <a:lnTo>
                    <a:pt x="10587" y="12529"/>
                  </a:lnTo>
                  <a:lnTo>
                    <a:pt x="10587" y="12529"/>
                  </a:lnTo>
                  <a:lnTo>
                    <a:pt x="10490" y="12335"/>
                  </a:lnTo>
                  <a:lnTo>
                    <a:pt x="10296" y="12335"/>
                  </a:lnTo>
                  <a:lnTo>
                    <a:pt x="486" y="12335"/>
                  </a:lnTo>
                  <a:lnTo>
                    <a:pt x="486" y="11073"/>
                  </a:lnTo>
                  <a:lnTo>
                    <a:pt x="13404" y="11073"/>
                  </a:lnTo>
                  <a:lnTo>
                    <a:pt x="13404" y="12335"/>
                  </a:lnTo>
                  <a:lnTo>
                    <a:pt x="11267" y="12335"/>
                  </a:lnTo>
                  <a:lnTo>
                    <a:pt x="11267" y="12335"/>
                  </a:lnTo>
                  <a:lnTo>
                    <a:pt x="11170" y="12335"/>
                  </a:lnTo>
                  <a:lnTo>
                    <a:pt x="11073" y="12432"/>
                  </a:lnTo>
                  <a:lnTo>
                    <a:pt x="11073" y="12432"/>
                  </a:lnTo>
                  <a:lnTo>
                    <a:pt x="11073" y="12627"/>
                  </a:lnTo>
                  <a:lnTo>
                    <a:pt x="11267" y="12724"/>
                  </a:lnTo>
                  <a:lnTo>
                    <a:pt x="12433" y="12724"/>
                  </a:lnTo>
                  <a:lnTo>
                    <a:pt x="12433" y="13404"/>
                  </a:lnTo>
                  <a:lnTo>
                    <a:pt x="12433" y="13404"/>
                  </a:lnTo>
                  <a:lnTo>
                    <a:pt x="12530" y="13598"/>
                  </a:lnTo>
                  <a:lnTo>
                    <a:pt x="12627" y="13695"/>
                  </a:lnTo>
                  <a:lnTo>
                    <a:pt x="12724" y="13792"/>
                  </a:lnTo>
                  <a:lnTo>
                    <a:pt x="12918" y="13792"/>
                  </a:lnTo>
                  <a:lnTo>
                    <a:pt x="13404" y="13792"/>
                  </a:lnTo>
                  <a:lnTo>
                    <a:pt x="13404" y="13792"/>
                  </a:lnTo>
                  <a:lnTo>
                    <a:pt x="13598" y="13792"/>
                  </a:lnTo>
                  <a:lnTo>
                    <a:pt x="13695" y="13695"/>
                  </a:lnTo>
                  <a:lnTo>
                    <a:pt x="13792" y="13598"/>
                  </a:lnTo>
                  <a:lnTo>
                    <a:pt x="13792" y="13404"/>
                  </a:lnTo>
                  <a:lnTo>
                    <a:pt x="13792" y="13404"/>
                  </a:lnTo>
                  <a:lnTo>
                    <a:pt x="13792" y="5828"/>
                  </a:lnTo>
                  <a:lnTo>
                    <a:pt x="13792" y="5828"/>
                  </a:lnTo>
                  <a:lnTo>
                    <a:pt x="13890" y="5828"/>
                  </a:lnTo>
                  <a:lnTo>
                    <a:pt x="13890" y="5828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52;p127">
              <a:extLst>
                <a:ext uri="{FF2B5EF4-FFF2-40B4-BE49-F238E27FC236}">
                  <a16:creationId xmlns:a16="http://schemas.microsoft.com/office/drawing/2014/main" id="{B0FB58CC-8168-E627-76D2-3951CE371F36}"/>
                </a:ext>
              </a:extLst>
            </p:cNvPr>
            <p:cNvSpPr/>
            <p:nvPr/>
          </p:nvSpPr>
          <p:spPr>
            <a:xfrm>
              <a:off x="2612561" y="1610968"/>
              <a:ext cx="47105" cy="20953"/>
            </a:xfrm>
            <a:custGeom>
              <a:avLst/>
              <a:gdLst/>
              <a:ahLst/>
              <a:cxnLst/>
              <a:rect l="l" t="t" r="r" b="b"/>
              <a:pathLst>
                <a:path w="1749" h="778" fill="none" extrusionOk="0">
                  <a:moveTo>
                    <a:pt x="292" y="777"/>
                  </a:moveTo>
                  <a:lnTo>
                    <a:pt x="0" y="0"/>
                  </a:lnTo>
                  <a:lnTo>
                    <a:pt x="1749" y="0"/>
                  </a:lnTo>
                  <a:lnTo>
                    <a:pt x="1457" y="777"/>
                  </a:lnTo>
                  <a:lnTo>
                    <a:pt x="292" y="77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53;p127">
              <a:extLst>
                <a:ext uri="{FF2B5EF4-FFF2-40B4-BE49-F238E27FC236}">
                  <a16:creationId xmlns:a16="http://schemas.microsoft.com/office/drawing/2014/main" id="{AF1B53F7-CA68-716A-FE8C-C214A9A7C55A}"/>
                </a:ext>
              </a:extLst>
            </p:cNvPr>
            <p:cNvSpPr/>
            <p:nvPr/>
          </p:nvSpPr>
          <p:spPr>
            <a:xfrm>
              <a:off x="2507928" y="1610968"/>
              <a:ext cx="49717" cy="20953"/>
            </a:xfrm>
            <a:custGeom>
              <a:avLst/>
              <a:gdLst/>
              <a:ahLst/>
              <a:cxnLst/>
              <a:rect l="l" t="t" r="r" b="b"/>
              <a:pathLst>
                <a:path w="1846" h="778" fill="none" extrusionOk="0">
                  <a:moveTo>
                    <a:pt x="292" y="777"/>
                  </a:moveTo>
                  <a:lnTo>
                    <a:pt x="0" y="0"/>
                  </a:lnTo>
                  <a:lnTo>
                    <a:pt x="1846" y="0"/>
                  </a:lnTo>
                  <a:lnTo>
                    <a:pt x="1554" y="777"/>
                  </a:lnTo>
                  <a:lnTo>
                    <a:pt x="292" y="77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54;p127">
              <a:extLst>
                <a:ext uri="{FF2B5EF4-FFF2-40B4-BE49-F238E27FC236}">
                  <a16:creationId xmlns:a16="http://schemas.microsoft.com/office/drawing/2014/main" id="{8A29AF35-281F-6AC1-F4FB-7E9F4699E626}"/>
                </a:ext>
              </a:extLst>
            </p:cNvPr>
            <p:cNvSpPr/>
            <p:nvPr/>
          </p:nvSpPr>
          <p:spPr>
            <a:xfrm>
              <a:off x="2497451" y="1569088"/>
              <a:ext cx="23566" cy="28818"/>
            </a:xfrm>
            <a:custGeom>
              <a:avLst/>
              <a:gdLst/>
              <a:ahLst/>
              <a:cxnLst/>
              <a:rect l="l" t="t" r="r" b="b"/>
              <a:pathLst>
                <a:path w="875" h="1070" fill="none" extrusionOk="0">
                  <a:moveTo>
                    <a:pt x="681" y="487"/>
                  </a:moveTo>
                  <a:lnTo>
                    <a:pt x="681" y="487"/>
                  </a:lnTo>
                  <a:lnTo>
                    <a:pt x="875" y="1069"/>
                  </a:lnTo>
                  <a:lnTo>
                    <a:pt x="583" y="1069"/>
                  </a:lnTo>
                  <a:lnTo>
                    <a:pt x="583" y="1069"/>
                  </a:lnTo>
                  <a:lnTo>
                    <a:pt x="292" y="875"/>
                  </a:lnTo>
                  <a:lnTo>
                    <a:pt x="195" y="584"/>
                  </a:lnTo>
                  <a:lnTo>
                    <a:pt x="1" y="1"/>
                  </a:lnTo>
                  <a:lnTo>
                    <a:pt x="681" y="48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55;p127">
              <a:extLst>
                <a:ext uri="{FF2B5EF4-FFF2-40B4-BE49-F238E27FC236}">
                  <a16:creationId xmlns:a16="http://schemas.microsoft.com/office/drawing/2014/main" id="{EF02D5FB-AF5F-BF8B-5403-B6233B04DDDB}"/>
                </a:ext>
              </a:extLst>
            </p:cNvPr>
            <p:cNvSpPr/>
            <p:nvPr/>
          </p:nvSpPr>
          <p:spPr>
            <a:xfrm>
              <a:off x="2544529" y="1569088"/>
              <a:ext cx="23593" cy="28818"/>
            </a:xfrm>
            <a:custGeom>
              <a:avLst/>
              <a:gdLst/>
              <a:ahLst/>
              <a:cxnLst/>
              <a:rect l="l" t="t" r="r" b="b"/>
              <a:pathLst>
                <a:path w="876" h="1070" fill="none" extrusionOk="0">
                  <a:moveTo>
                    <a:pt x="875" y="1"/>
                  </a:moveTo>
                  <a:lnTo>
                    <a:pt x="875" y="1"/>
                  </a:lnTo>
                  <a:lnTo>
                    <a:pt x="681" y="584"/>
                  </a:lnTo>
                  <a:lnTo>
                    <a:pt x="487" y="875"/>
                  </a:lnTo>
                  <a:lnTo>
                    <a:pt x="195" y="1069"/>
                  </a:lnTo>
                  <a:lnTo>
                    <a:pt x="1" y="1069"/>
                  </a:lnTo>
                  <a:lnTo>
                    <a:pt x="1" y="1069"/>
                  </a:lnTo>
                  <a:lnTo>
                    <a:pt x="195" y="487"/>
                  </a:lnTo>
                  <a:lnTo>
                    <a:pt x="875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56;p127">
              <a:extLst>
                <a:ext uri="{FF2B5EF4-FFF2-40B4-BE49-F238E27FC236}">
                  <a16:creationId xmlns:a16="http://schemas.microsoft.com/office/drawing/2014/main" id="{32CDEC69-A1CE-EDAE-9785-73C040DF8F78}"/>
                </a:ext>
              </a:extLst>
            </p:cNvPr>
            <p:cNvSpPr/>
            <p:nvPr/>
          </p:nvSpPr>
          <p:spPr>
            <a:xfrm>
              <a:off x="2523603" y="1542937"/>
              <a:ext cx="15729" cy="54969"/>
            </a:xfrm>
            <a:custGeom>
              <a:avLst/>
              <a:gdLst/>
              <a:ahLst/>
              <a:cxnLst/>
              <a:rect l="l" t="t" r="r" b="b"/>
              <a:pathLst>
                <a:path w="584" h="2041" fill="none" extrusionOk="0">
                  <a:moveTo>
                    <a:pt x="292" y="2040"/>
                  </a:moveTo>
                  <a:lnTo>
                    <a:pt x="292" y="2040"/>
                  </a:lnTo>
                  <a:lnTo>
                    <a:pt x="98" y="1652"/>
                  </a:lnTo>
                  <a:lnTo>
                    <a:pt x="1" y="1166"/>
                  </a:lnTo>
                  <a:lnTo>
                    <a:pt x="1" y="1166"/>
                  </a:lnTo>
                  <a:lnTo>
                    <a:pt x="98" y="583"/>
                  </a:lnTo>
                  <a:lnTo>
                    <a:pt x="292" y="1"/>
                  </a:lnTo>
                  <a:lnTo>
                    <a:pt x="292" y="1"/>
                  </a:lnTo>
                  <a:lnTo>
                    <a:pt x="487" y="583"/>
                  </a:lnTo>
                  <a:lnTo>
                    <a:pt x="584" y="1166"/>
                  </a:lnTo>
                  <a:lnTo>
                    <a:pt x="584" y="1166"/>
                  </a:lnTo>
                  <a:lnTo>
                    <a:pt x="487" y="1652"/>
                  </a:lnTo>
                  <a:lnTo>
                    <a:pt x="292" y="2040"/>
                  </a:lnTo>
                  <a:lnTo>
                    <a:pt x="292" y="204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57;p127">
              <a:extLst>
                <a:ext uri="{FF2B5EF4-FFF2-40B4-BE49-F238E27FC236}">
                  <a16:creationId xmlns:a16="http://schemas.microsoft.com/office/drawing/2014/main" id="{15296BAF-9B7D-4C4D-7D41-548A3345A8A4}"/>
                </a:ext>
              </a:extLst>
            </p:cNvPr>
            <p:cNvSpPr/>
            <p:nvPr/>
          </p:nvSpPr>
          <p:spPr>
            <a:xfrm>
              <a:off x="2358803" y="1461843"/>
              <a:ext cx="347941" cy="170079"/>
            </a:xfrm>
            <a:custGeom>
              <a:avLst/>
              <a:gdLst/>
              <a:ahLst/>
              <a:cxnLst/>
              <a:rect l="l" t="t" r="r" b="b"/>
              <a:pathLst>
                <a:path w="12919" h="6315" fill="none" extrusionOk="0">
                  <a:moveTo>
                    <a:pt x="7771" y="5440"/>
                  </a:moveTo>
                  <a:lnTo>
                    <a:pt x="7771" y="5440"/>
                  </a:lnTo>
                  <a:lnTo>
                    <a:pt x="7771" y="5246"/>
                  </a:lnTo>
                  <a:lnTo>
                    <a:pt x="7674" y="5149"/>
                  </a:lnTo>
                  <a:lnTo>
                    <a:pt x="7674" y="5149"/>
                  </a:lnTo>
                  <a:lnTo>
                    <a:pt x="7965" y="4663"/>
                  </a:lnTo>
                  <a:lnTo>
                    <a:pt x="8160" y="4177"/>
                  </a:lnTo>
                  <a:lnTo>
                    <a:pt x="8160" y="3692"/>
                  </a:lnTo>
                  <a:lnTo>
                    <a:pt x="8160" y="3692"/>
                  </a:lnTo>
                  <a:lnTo>
                    <a:pt x="8160" y="3497"/>
                  </a:lnTo>
                  <a:lnTo>
                    <a:pt x="8062" y="3400"/>
                  </a:lnTo>
                  <a:lnTo>
                    <a:pt x="7868" y="3400"/>
                  </a:lnTo>
                  <a:lnTo>
                    <a:pt x="7771" y="3497"/>
                  </a:lnTo>
                  <a:lnTo>
                    <a:pt x="7091" y="3983"/>
                  </a:lnTo>
                  <a:lnTo>
                    <a:pt x="7091" y="3983"/>
                  </a:lnTo>
                  <a:lnTo>
                    <a:pt x="6897" y="3109"/>
                  </a:lnTo>
                  <a:lnTo>
                    <a:pt x="6703" y="2526"/>
                  </a:lnTo>
                  <a:lnTo>
                    <a:pt x="6703" y="2526"/>
                  </a:lnTo>
                  <a:lnTo>
                    <a:pt x="6606" y="2332"/>
                  </a:lnTo>
                  <a:lnTo>
                    <a:pt x="6411" y="2332"/>
                  </a:lnTo>
                  <a:lnTo>
                    <a:pt x="6314" y="2332"/>
                  </a:lnTo>
                  <a:lnTo>
                    <a:pt x="6217" y="2526"/>
                  </a:lnTo>
                  <a:lnTo>
                    <a:pt x="6217" y="2526"/>
                  </a:lnTo>
                  <a:lnTo>
                    <a:pt x="5926" y="3109"/>
                  </a:lnTo>
                  <a:lnTo>
                    <a:pt x="5731" y="3983"/>
                  </a:lnTo>
                  <a:lnTo>
                    <a:pt x="5052" y="3497"/>
                  </a:lnTo>
                  <a:lnTo>
                    <a:pt x="5052" y="3497"/>
                  </a:lnTo>
                  <a:lnTo>
                    <a:pt x="4954" y="3400"/>
                  </a:lnTo>
                  <a:lnTo>
                    <a:pt x="4857" y="3400"/>
                  </a:lnTo>
                  <a:lnTo>
                    <a:pt x="4663" y="3497"/>
                  </a:lnTo>
                  <a:lnTo>
                    <a:pt x="4663" y="3692"/>
                  </a:lnTo>
                  <a:lnTo>
                    <a:pt x="4663" y="3692"/>
                  </a:lnTo>
                  <a:lnTo>
                    <a:pt x="4760" y="4177"/>
                  </a:lnTo>
                  <a:lnTo>
                    <a:pt x="4954" y="4663"/>
                  </a:lnTo>
                  <a:lnTo>
                    <a:pt x="5246" y="5149"/>
                  </a:lnTo>
                  <a:lnTo>
                    <a:pt x="5246" y="5149"/>
                  </a:lnTo>
                  <a:lnTo>
                    <a:pt x="5052" y="5343"/>
                  </a:lnTo>
                  <a:lnTo>
                    <a:pt x="5149" y="5440"/>
                  </a:lnTo>
                  <a:lnTo>
                    <a:pt x="5440" y="6314"/>
                  </a:lnTo>
                  <a:lnTo>
                    <a:pt x="3595" y="6314"/>
                  </a:lnTo>
                  <a:lnTo>
                    <a:pt x="3886" y="5440"/>
                  </a:lnTo>
                  <a:lnTo>
                    <a:pt x="3886" y="5440"/>
                  </a:lnTo>
                  <a:lnTo>
                    <a:pt x="3983" y="5246"/>
                  </a:lnTo>
                  <a:lnTo>
                    <a:pt x="3789" y="5149"/>
                  </a:lnTo>
                  <a:lnTo>
                    <a:pt x="3789" y="5149"/>
                  </a:lnTo>
                  <a:lnTo>
                    <a:pt x="4080" y="4663"/>
                  </a:lnTo>
                  <a:lnTo>
                    <a:pt x="4275" y="4177"/>
                  </a:lnTo>
                  <a:lnTo>
                    <a:pt x="4372" y="3692"/>
                  </a:lnTo>
                  <a:lnTo>
                    <a:pt x="4372" y="3692"/>
                  </a:lnTo>
                  <a:lnTo>
                    <a:pt x="4275" y="3497"/>
                  </a:lnTo>
                  <a:lnTo>
                    <a:pt x="4177" y="3400"/>
                  </a:lnTo>
                  <a:lnTo>
                    <a:pt x="4080" y="3400"/>
                  </a:lnTo>
                  <a:lnTo>
                    <a:pt x="3983" y="3497"/>
                  </a:lnTo>
                  <a:lnTo>
                    <a:pt x="3206" y="3983"/>
                  </a:lnTo>
                  <a:lnTo>
                    <a:pt x="3206" y="3983"/>
                  </a:lnTo>
                  <a:lnTo>
                    <a:pt x="3109" y="3109"/>
                  </a:lnTo>
                  <a:lnTo>
                    <a:pt x="2818" y="2526"/>
                  </a:lnTo>
                  <a:lnTo>
                    <a:pt x="2818" y="2526"/>
                  </a:lnTo>
                  <a:lnTo>
                    <a:pt x="2720" y="2332"/>
                  </a:lnTo>
                  <a:lnTo>
                    <a:pt x="2623" y="2332"/>
                  </a:lnTo>
                  <a:lnTo>
                    <a:pt x="2429" y="2332"/>
                  </a:lnTo>
                  <a:lnTo>
                    <a:pt x="2332" y="2526"/>
                  </a:lnTo>
                  <a:lnTo>
                    <a:pt x="2332" y="2526"/>
                  </a:lnTo>
                  <a:lnTo>
                    <a:pt x="2138" y="3109"/>
                  </a:lnTo>
                  <a:lnTo>
                    <a:pt x="1943" y="3983"/>
                  </a:lnTo>
                  <a:lnTo>
                    <a:pt x="1264" y="3497"/>
                  </a:lnTo>
                  <a:lnTo>
                    <a:pt x="1264" y="3497"/>
                  </a:lnTo>
                  <a:lnTo>
                    <a:pt x="1069" y="3400"/>
                  </a:lnTo>
                  <a:lnTo>
                    <a:pt x="875" y="3497"/>
                  </a:lnTo>
                  <a:lnTo>
                    <a:pt x="875" y="1652"/>
                  </a:lnTo>
                  <a:lnTo>
                    <a:pt x="2041" y="1652"/>
                  </a:lnTo>
                  <a:lnTo>
                    <a:pt x="2041" y="1652"/>
                  </a:lnTo>
                  <a:lnTo>
                    <a:pt x="2138" y="1555"/>
                  </a:lnTo>
                  <a:lnTo>
                    <a:pt x="2235" y="1458"/>
                  </a:lnTo>
                  <a:lnTo>
                    <a:pt x="2235" y="1458"/>
                  </a:lnTo>
                  <a:lnTo>
                    <a:pt x="2235" y="1263"/>
                  </a:lnTo>
                  <a:lnTo>
                    <a:pt x="2041" y="1166"/>
                  </a:lnTo>
                  <a:lnTo>
                    <a:pt x="1" y="1166"/>
                  </a:lnTo>
                  <a:lnTo>
                    <a:pt x="1" y="1"/>
                  </a:lnTo>
                  <a:lnTo>
                    <a:pt x="12919" y="1"/>
                  </a:lnTo>
                  <a:lnTo>
                    <a:pt x="12919" y="1166"/>
                  </a:lnTo>
                  <a:lnTo>
                    <a:pt x="3012" y="1166"/>
                  </a:lnTo>
                  <a:lnTo>
                    <a:pt x="3012" y="1166"/>
                  </a:lnTo>
                  <a:lnTo>
                    <a:pt x="2915" y="1263"/>
                  </a:lnTo>
                  <a:lnTo>
                    <a:pt x="2818" y="1361"/>
                  </a:lnTo>
                  <a:lnTo>
                    <a:pt x="2818" y="1361"/>
                  </a:lnTo>
                  <a:lnTo>
                    <a:pt x="2915" y="1555"/>
                  </a:lnTo>
                  <a:lnTo>
                    <a:pt x="3012" y="1652"/>
                  </a:lnTo>
                  <a:lnTo>
                    <a:pt x="11948" y="1652"/>
                  </a:lnTo>
                  <a:lnTo>
                    <a:pt x="11948" y="3497"/>
                  </a:lnTo>
                  <a:lnTo>
                    <a:pt x="11948" y="3497"/>
                  </a:lnTo>
                  <a:lnTo>
                    <a:pt x="11850" y="3400"/>
                  </a:lnTo>
                  <a:lnTo>
                    <a:pt x="11656" y="3497"/>
                  </a:lnTo>
                  <a:lnTo>
                    <a:pt x="10976" y="3983"/>
                  </a:lnTo>
                  <a:lnTo>
                    <a:pt x="10976" y="3983"/>
                  </a:lnTo>
                  <a:lnTo>
                    <a:pt x="10782" y="3109"/>
                  </a:lnTo>
                  <a:lnTo>
                    <a:pt x="10491" y="2526"/>
                  </a:lnTo>
                  <a:lnTo>
                    <a:pt x="10491" y="2526"/>
                  </a:lnTo>
                  <a:lnTo>
                    <a:pt x="10394" y="2332"/>
                  </a:lnTo>
                  <a:lnTo>
                    <a:pt x="10296" y="2332"/>
                  </a:lnTo>
                  <a:lnTo>
                    <a:pt x="10102" y="2332"/>
                  </a:lnTo>
                  <a:lnTo>
                    <a:pt x="10005" y="2526"/>
                  </a:lnTo>
                  <a:lnTo>
                    <a:pt x="10005" y="2526"/>
                  </a:lnTo>
                  <a:lnTo>
                    <a:pt x="9811" y="3109"/>
                  </a:lnTo>
                  <a:lnTo>
                    <a:pt x="9617" y="3983"/>
                  </a:lnTo>
                  <a:lnTo>
                    <a:pt x="8937" y="3497"/>
                  </a:lnTo>
                  <a:lnTo>
                    <a:pt x="8937" y="3497"/>
                  </a:lnTo>
                  <a:lnTo>
                    <a:pt x="8840" y="3400"/>
                  </a:lnTo>
                  <a:lnTo>
                    <a:pt x="8645" y="3400"/>
                  </a:lnTo>
                  <a:lnTo>
                    <a:pt x="8548" y="3497"/>
                  </a:lnTo>
                  <a:lnTo>
                    <a:pt x="8548" y="3692"/>
                  </a:lnTo>
                  <a:lnTo>
                    <a:pt x="8548" y="3692"/>
                  </a:lnTo>
                  <a:lnTo>
                    <a:pt x="8645" y="4177"/>
                  </a:lnTo>
                  <a:lnTo>
                    <a:pt x="8742" y="4663"/>
                  </a:lnTo>
                  <a:lnTo>
                    <a:pt x="9034" y="5149"/>
                  </a:lnTo>
                  <a:lnTo>
                    <a:pt x="9034" y="5149"/>
                  </a:lnTo>
                  <a:lnTo>
                    <a:pt x="8937" y="5246"/>
                  </a:lnTo>
                  <a:lnTo>
                    <a:pt x="8937" y="5440"/>
                  </a:lnTo>
                  <a:lnTo>
                    <a:pt x="9228" y="6314"/>
                  </a:lnTo>
                  <a:lnTo>
                    <a:pt x="7480" y="6314"/>
                  </a:lnTo>
                  <a:lnTo>
                    <a:pt x="7771" y="544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58;p127">
              <a:extLst>
                <a:ext uri="{FF2B5EF4-FFF2-40B4-BE49-F238E27FC236}">
                  <a16:creationId xmlns:a16="http://schemas.microsoft.com/office/drawing/2014/main" id="{0A031554-9696-3130-EA41-576F0CFA318D}"/>
                </a:ext>
              </a:extLst>
            </p:cNvPr>
            <p:cNvSpPr/>
            <p:nvPr/>
          </p:nvSpPr>
          <p:spPr>
            <a:xfrm>
              <a:off x="2403295" y="1610968"/>
              <a:ext cx="49717" cy="20953"/>
            </a:xfrm>
            <a:custGeom>
              <a:avLst/>
              <a:gdLst/>
              <a:ahLst/>
              <a:cxnLst/>
              <a:rect l="l" t="t" r="r" b="b"/>
              <a:pathLst>
                <a:path w="1846" h="778" fill="none" extrusionOk="0">
                  <a:moveTo>
                    <a:pt x="291" y="777"/>
                  </a:moveTo>
                  <a:lnTo>
                    <a:pt x="0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45" y="0"/>
                  </a:lnTo>
                  <a:lnTo>
                    <a:pt x="1554" y="777"/>
                  </a:lnTo>
                  <a:lnTo>
                    <a:pt x="291" y="77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59;p127">
              <a:extLst>
                <a:ext uri="{FF2B5EF4-FFF2-40B4-BE49-F238E27FC236}">
                  <a16:creationId xmlns:a16="http://schemas.microsoft.com/office/drawing/2014/main" id="{B8810EBC-24BB-01B9-1645-588A44C1FE51}"/>
                </a:ext>
              </a:extLst>
            </p:cNvPr>
            <p:cNvSpPr/>
            <p:nvPr/>
          </p:nvSpPr>
          <p:spPr>
            <a:xfrm>
              <a:off x="2382368" y="1571728"/>
              <a:ext cx="18314" cy="60194"/>
            </a:xfrm>
            <a:custGeom>
              <a:avLst/>
              <a:gdLst/>
              <a:ahLst/>
              <a:cxnLst/>
              <a:rect l="l" t="t" r="r" b="b"/>
              <a:pathLst>
                <a:path w="680" h="223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4" y="583"/>
                  </a:lnTo>
                  <a:lnTo>
                    <a:pt x="486" y="1069"/>
                  </a:lnTo>
                  <a:lnTo>
                    <a:pt x="486" y="1069"/>
                  </a:lnTo>
                  <a:lnTo>
                    <a:pt x="389" y="1263"/>
                  </a:lnTo>
                  <a:lnTo>
                    <a:pt x="389" y="1457"/>
                  </a:lnTo>
                  <a:lnTo>
                    <a:pt x="680" y="2234"/>
                  </a:lnTo>
                  <a:lnTo>
                    <a:pt x="0" y="223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60;p127">
              <a:extLst>
                <a:ext uri="{FF2B5EF4-FFF2-40B4-BE49-F238E27FC236}">
                  <a16:creationId xmlns:a16="http://schemas.microsoft.com/office/drawing/2014/main" id="{225300DC-3921-C144-CC51-6BE466ED7C76}"/>
                </a:ext>
              </a:extLst>
            </p:cNvPr>
            <p:cNvSpPr/>
            <p:nvPr/>
          </p:nvSpPr>
          <p:spPr>
            <a:xfrm>
              <a:off x="2392818" y="1569088"/>
              <a:ext cx="23566" cy="28818"/>
            </a:xfrm>
            <a:custGeom>
              <a:avLst/>
              <a:gdLst/>
              <a:ahLst/>
              <a:cxnLst/>
              <a:rect l="l" t="t" r="r" b="b"/>
              <a:pathLst>
                <a:path w="875" h="1070" fill="none" extrusionOk="0">
                  <a:moveTo>
                    <a:pt x="680" y="487"/>
                  </a:moveTo>
                  <a:lnTo>
                    <a:pt x="680" y="487"/>
                  </a:lnTo>
                  <a:lnTo>
                    <a:pt x="875" y="1069"/>
                  </a:lnTo>
                  <a:lnTo>
                    <a:pt x="583" y="1069"/>
                  </a:lnTo>
                  <a:lnTo>
                    <a:pt x="583" y="1069"/>
                  </a:lnTo>
                  <a:lnTo>
                    <a:pt x="389" y="875"/>
                  </a:lnTo>
                  <a:lnTo>
                    <a:pt x="195" y="584"/>
                  </a:lnTo>
                  <a:lnTo>
                    <a:pt x="1" y="1"/>
                  </a:lnTo>
                  <a:lnTo>
                    <a:pt x="680" y="487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61;p127">
              <a:extLst>
                <a:ext uri="{FF2B5EF4-FFF2-40B4-BE49-F238E27FC236}">
                  <a16:creationId xmlns:a16="http://schemas.microsoft.com/office/drawing/2014/main" id="{06A1E5F4-292A-89A2-E7AD-8185D1B7DE59}"/>
                </a:ext>
              </a:extLst>
            </p:cNvPr>
            <p:cNvSpPr/>
            <p:nvPr/>
          </p:nvSpPr>
          <p:spPr>
            <a:xfrm>
              <a:off x="2439896" y="1569088"/>
              <a:ext cx="23566" cy="28818"/>
            </a:xfrm>
            <a:custGeom>
              <a:avLst/>
              <a:gdLst/>
              <a:ahLst/>
              <a:cxnLst/>
              <a:rect l="l" t="t" r="r" b="b"/>
              <a:pathLst>
                <a:path w="875" h="1070" fill="none" extrusionOk="0">
                  <a:moveTo>
                    <a:pt x="875" y="1"/>
                  </a:moveTo>
                  <a:lnTo>
                    <a:pt x="875" y="1"/>
                  </a:lnTo>
                  <a:lnTo>
                    <a:pt x="681" y="584"/>
                  </a:lnTo>
                  <a:lnTo>
                    <a:pt x="486" y="875"/>
                  </a:lnTo>
                  <a:lnTo>
                    <a:pt x="292" y="1069"/>
                  </a:lnTo>
                  <a:lnTo>
                    <a:pt x="1" y="1069"/>
                  </a:lnTo>
                  <a:lnTo>
                    <a:pt x="1" y="1069"/>
                  </a:lnTo>
                  <a:lnTo>
                    <a:pt x="195" y="487"/>
                  </a:lnTo>
                  <a:lnTo>
                    <a:pt x="875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62;p127">
              <a:extLst>
                <a:ext uri="{FF2B5EF4-FFF2-40B4-BE49-F238E27FC236}">
                  <a16:creationId xmlns:a16="http://schemas.microsoft.com/office/drawing/2014/main" id="{73A7254F-2676-A5BD-C6B9-B6F9692D2F9B}"/>
                </a:ext>
              </a:extLst>
            </p:cNvPr>
            <p:cNvSpPr/>
            <p:nvPr/>
          </p:nvSpPr>
          <p:spPr>
            <a:xfrm>
              <a:off x="2421582" y="1542937"/>
              <a:ext cx="13116" cy="54969"/>
            </a:xfrm>
            <a:custGeom>
              <a:avLst/>
              <a:gdLst/>
              <a:ahLst/>
              <a:cxnLst/>
              <a:rect l="l" t="t" r="r" b="b"/>
              <a:pathLst>
                <a:path w="487" h="2041" fill="none" extrusionOk="0">
                  <a:moveTo>
                    <a:pt x="292" y="2040"/>
                  </a:moveTo>
                  <a:lnTo>
                    <a:pt x="292" y="2040"/>
                  </a:lnTo>
                  <a:lnTo>
                    <a:pt x="98" y="1652"/>
                  </a:lnTo>
                  <a:lnTo>
                    <a:pt x="1" y="1166"/>
                  </a:lnTo>
                  <a:lnTo>
                    <a:pt x="1" y="1166"/>
                  </a:lnTo>
                  <a:lnTo>
                    <a:pt x="98" y="583"/>
                  </a:lnTo>
                  <a:lnTo>
                    <a:pt x="292" y="1"/>
                  </a:lnTo>
                  <a:lnTo>
                    <a:pt x="292" y="1"/>
                  </a:lnTo>
                  <a:lnTo>
                    <a:pt x="389" y="583"/>
                  </a:lnTo>
                  <a:lnTo>
                    <a:pt x="487" y="1166"/>
                  </a:lnTo>
                  <a:lnTo>
                    <a:pt x="487" y="1166"/>
                  </a:lnTo>
                  <a:lnTo>
                    <a:pt x="389" y="1652"/>
                  </a:lnTo>
                  <a:lnTo>
                    <a:pt x="292" y="2040"/>
                  </a:lnTo>
                  <a:lnTo>
                    <a:pt x="292" y="204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63;p127">
              <a:extLst>
                <a:ext uri="{FF2B5EF4-FFF2-40B4-BE49-F238E27FC236}">
                  <a16:creationId xmlns:a16="http://schemas.microsoft.com/office/drawing/2014/main" id="{82FD9DF9-9B24-5D42-FF96-452BFFCE76E8}"/>
                </a:ext>
              </a:extLst>
            </p:cNvPr>
            <p:cNvSpPr/>
            <p:nvPr/>
          </p:nvSpPr>
          <p:spPr>
            <a:xfrm>
              <a:off x="2649189" y="1569088"/>
              <a:ext cx="20953" cy="28818"/>
            </a:xfrm>
            <a:custGeom>
              <a:avLst/>
              <a:gdLst/>
              <a:ahLst/>
              <a:cxnLst/>
              <a:rect l="l" t="t" r="r" b="b"/>
              <a:pathLst>
                <a:path w="778" h="1070" fill="none" extrusionOk="0">
                  <a:moveTo>
                    <a:pt x="194" y="1069"/>
                  </a:moveTo>
                  <a:lnTo>
                    <a:pt x="0" y="1069"/>
                  </a:lnTo>
                  <a:lnTo>
                    <a:pt x="0" y="1069"/>
                  </a:lnTo>
                  <a:lnTo>
                    <a:pt x="194" y="487"/>
                  </a:lnTo>
                  <a:lnTo>
                    <a:pt x="777" y="1"/>
                  </a:lnTo>
                  <a:lnTo>
                    <a:pt x="777" y="1"/>
                  </a:lnTo>
                  <a:lnTo>
                    <a:pt x="680" y="584"/>
                  </a:lnTo>
                  <a:lnTo>
                    <a:pt x="486" y="875"/>
                  </a:lnTo>
                  <a:lnTo>
                    <a:pt x="194" y="1069"/>
                  </a:lnTo>
                  <a:lnTo>
                    <a:pt x="194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64;p127">
              <a:extLst>
                <a:ext uri="{FF2B5EF4-FFF2-40B4-BE49-F238E27FC236}">
                  <a16:creationId xmlns:a16="http://schemas.microsoft.com/office/drawing/2014/main" id="{2DCA2CE2-3133-E74F-36AA-BCDCACF786B6}"/>
                </a:ext>
              </a:extLst>
            </p:cNvPr>
            <p:cNvSpPr/>
            <p:nvPr/>
          </p:nvSpPr>
          <p:spPr>
            <a:xfrm>
              <a:off x="2599471" y="1569088"/>
              <a:ext cx="23566" cy="28818"/>
            </a:xfrm>
            <a:custGeom>
              <a:avLst/>
              <a:gdLst/>
              <a:ahLst/>
              <a:cxnLst/>
              <a:rect l="l" t="t" r="r" b="b"/>
              <a:pathLst>
                <a:path w="875" h="1070" fill="none" extrusionOk="0">
                  <a:moveTo>
                    <a:pt x="681" y="1069"/>
                  </a:moveTo>
                  <a:lnTo>
                    <a:pt x="681" y="1069"/>
                  </a:lnTo>
                  <a:lnTo>
                    <a:pt x="389" y="875"/>
                  </a:lnTo>
                  <a:lnTo>
                    <a:pt x="195" y="584"/>
                  </a:lnTo>
                  <a:lnTo>
                    <a:pt x="1" y="1"/>
                  </a:lnTo>
                  <a:lnTo>
                    <a:pt x="681" y="487"/>
                  </a:lnTo>
                  <a:lnTo>
                    <a:pt x="681" y="487"/>
                  </a:lnTo>
                  <a:lnTo>
                    <a:pt x="875" y="1069"/>
                  </a:lnTo>
                  <a:lnTo>
                    <a:pt x="681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65;p127">
              <a:extLst>
                <a:ext uri="{FF2B5EF4-FFF2-40B4-BE49-F238E27FC236}">
                  <a16:creationId xmlns:a16="http://schemas.microsoft.com/office/drawing/2014/main" id="{E42010BD-59EF-EC38-7209-CFBE3CEB51CA}"/>
                </a:ext>
              </a:extLst>
            </p:cNvPr>
            <p:cNvSpPr/>
            <p:nvPr/>
          </p:nvSpPr>
          <p:spPr>
            <a:xfrm>
              <a:off x="2628262" y="1542937"/>
              <a:ext cx="15702" cy="54969"/>
            </a:xfrm>
            <a:custGeom>
              <a:avLst/>
              <a:gdLst/>
              <a:ahLst/>
              <a:cxnLst/>
              <a:rect l="l" t="t" r="r" b="b"/>
              <a:pathLst>
                <a:path w="583" h="2041" fill="none" extrusionOk="0">
                  <a:moveTo>
                    <a:pt x="291" y="2040"/>
                  </a:moveTo>
                  <a:lnTo>
                    <a:pt x="291" y="2040"/>
                  </a:lnTo>
                  <a:lnTo>
                    <a:pt x="97" y="1652"/>
                  </a:lnTo>
                  <a:lnTo>
                    <a:pt x="0" y="1166"/>
                  </a:lnTo>
                  <a:lnTo>
                    <a:pt x="0" y="1166"/>
                  </a:lnTo>
                  <a:lnTo>
                    <a:pt x="97" y="583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486" y="583"/>
                  </a:lnTo>
                  <a:lnTo>
                    <a:pt x="583" y="1166"/>
                  </a:lnTo>
                  <a:lnTo>
                    <a:pt x="583" y="1166"/>
                  </a:lnTo>
                  <a:lnTo>
                    <a:pt x="486" y="1652"/>
                  </a:lnTo>
                  <a:lnTo>
                    <a:pt x="291" y="2040"/>
                  </a:lnTo>
                  <a:lnTo>
                    <a:pt x="291" y="204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66;p127">
              <a:extLst>
                <a:ext uri="{FF2B5EF4-FFF2-40B4-BE49-F238E27FC236}">
                  <a16:creationId xmlns:a16="http://schemas.microsoft.com/office/drawing/2014/main" id="{024D39EF-C0DD-E3A3-D55A-2EC31E8DC5B6}"/>
                </a:ext>
              </a:extLst>
            </p:cNvPr>
            <p:cNvSpPr/>
            <p:nvPr/>
          </p:nvSpPr>
          <p:spPr>
            <a:xfrm>
              <a:off x="2664863" y="1574340"/>
              <a:ext cx="15729" cy="57582"/>
            </a:xfrm>
            <a:custGeom>
              <a:avLst/>
              <a:gdLst/>
              <a:ahLst/>
              <a:cxnLst/>
              <a:rect l="l" t="t" r="r" b="b"/>
              <a:pathLst>
                <a:path w="584" h="2138" fill="none" extrusionOk="0">
                  <a:moveTo>
                    <a:pt x="292" y="1360"/>
                  </a:moveTo>
                  <a:lnTo>
                    <a:pt x="292" y="1360"/>
                  </a:lnTo>
                  <a:lnTo>
                    <a:pt x="292" y="1166"/>
                  </a:lnTo>
                  <a:lnTo>
                    <a:pt x="195" y="972"/>
                  </a:lnTo>
                  <a:lnTo>
                    <a:pt x="195" y="972"/>
                  </a:lnTo>
                  <a:lnTo>
                    <a:pt x="486" y="486"/>
                  </a:lnTo>
                  <a:lnTo>
                    <a:pt x="584" y="0"/>
                  </a:lnTo>
                  <a:lnTo>
                    <a:pt x="584" y="2137"/>
                  </a:lnTo>
                  <a:lnTo>
                    <a:pt x="1" y="2137"/>
                  </a:lnTo>
                  <a:lnTo>
                    <a:pt x="292" y="136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67;p127">
              <a:extLst>
                <a:ext uri="{FF2B5EF4-FFF2-40B4-BE49-F238E27FC236}">
                  <a16:creationId xmlns:a16="http://schemas.microsoft.com/office/drawing/2014/main" id="{9186BF3C-DCE5-1DE9-0B1F-BA4F3D4047FC}"/>
                </a:ext>
              </a:extLst>
            </p:cNvPr>
            <p:cNvSpPr/>
            <p:nvPr/>
          </p:nvSpPr>
          <p:spPr>
            <a:xfrm>
              <a:off x="2693654" y="1506308"/>
              <a:ext cx="13089" cy="125613"/>
            </a:xfrm>
            <a:custGeom>
              <a:avLst/>
              <a:gdLst/>
              <a:ahLst/>
              <a:cxnLst/>
              <a:rect l="l" t="t" r="r" b="b"/>
              <a:pathLst>
                <a:path w="486" h="4664" fill="none" extrusionOk="0">
                  <a:moveTo>
                    <a:pt x="0" y="1"/>
                  </a:moveTo>
                  <a:lnTo>
                    <a:pt x="486" y="1"/>
                  </a:lnTo>
                  <a:lnTo>
                    <a:pt x="486" y="4663"/>
                  </a:lnTo>
                  <a:lnTo>
                    <a:pt x="0" y="4663"/>
                  </a:ln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68;p127">
              <a:extLst>
                <a:ext uri="{FF2B5EF4-FFF2-40B4-BE49-F238E27FC236}">
                  <a16:creationId xmlns:a16="http://schemas.microsoft.com/office/drawing/2014/main" id="{171150DD-A9DA-4647-8310-B2A4291F5A4E}"/>
                </a:ext>
              </a:extLst>
            </p:cNvPr>
            <p:cNvSpPr/>
            <p:nvPr/>
          </p:nvSpPr>
          <p:spPr>
            <a:xfrm>
              <a:off x="2693654" y="1430467"/>
              <a:ext cx="13089" cy="20953"/>
            </a:xfrm>
            <a:custGeom>
              <a:avLst/>
              <a:gdLst/>
              <a:ahLst/>
              <a:cxnLst/>
              <a:rect l="l" t="t" r="r" b="b"/>
              <a:pathLst>
                <a:path w="486" h="778" fill="none" extrusionOk="0">
                  <a:moveTo>
                    <a:pt x="0" y="0"/>
                  </a:moveTo>
                  <a:lnTo>
                    <a:pt x="486" y="0"/>
                  </a:lnTo>
                  <a:lnTo>
                    <a:pt x="486" y="0"/>
                  </a:lnTo>
                  <a:lnTo>
                    <a:pt x="486" y="97"/>
                  </a:lnTo>
                  <a:lnTo>
                    <a:pt x="486" y="777"/>
                  </a:lnTo>
                  <a:lnTo>
                    <a:pt x="0" y="777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69;p127">
              <a:extLst>
                <a:ext uri="{FF2B5EF4-FFF2-40B4-BE49-F238E27FC236}">
                  <a16:creationId xmlns:a16="http://schemas.microsoft.com/office/drawing/2014/main" id="{4A101569-E21F-0F0C-3DEA-303C25AB5F8D}"/>
                </a:ext>
              </a:extLst>
            </p:cNvPr>
            <p:cNvSpPr/>
            <p:nvPr/>
          </p:nvSpPr>
          <p:spPr>
            <a:xfrm>
              <a:off x="2649189" y="1388613"/>
              <a:ext cx="20953" cy="28791"/>
            </a:xfrm>
            <a:custGeom>
              <a:avLst/>
              <a:gdLst/>
              <a:ahLst/>
              <a:cxnLst/>
              <a:rect l="l" t="t" r="r" b="b"/>
              <a:pathLst>
                <a:path w="778" h="1069" fill="none" extrusionOk="0">
                  <a:moveTo>
                    <a:pt x="194" y="1069"/>
                  </a:moveTo>
                  <a:lnTo>
                    <a:pt x="0" y="1069"/>
                  </a:lnTo>
                  <a:lnTo>
                    <a:pt x="0" y="1069"/>
                  </a:lnTo>
                  <a:lnTo>
                    <a:pt x="194" y="486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680" y="583"/>
                  </a:lnTo>
                  <a:lnTo>
                    <a:pt x="486" y="874"/>
                  </a:lnTo>
                  <a:lnTo>
                    <a:pt x="194" y="1069"/>
                  </a:lnTo>
                  <a:lnTo>
                    <a:pt x="194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70;p127">
              <a:extLst>
                <a:ext uri="{FF2B5EF4-FFF2-40B4-BE49-F238E27FC236}">
                  <a16:creationId xmlns:a16="http://schemas.microsoft.com/office/drawing/2014/main" id="{C7F38A83-614B-E936-FF99-65D6C61F105C}"/>
                </a:ext>
              </a:extLst>
            </p:cNvPr>
            <p:cNvSpPr/>
            <p:nvPr/>
          </p:nvSpPr>
          <p:spPr>
            <a:xfrm>
              <a:off x="2628262" y="1362435"/>
              <a:ext cx="15702" cy="54969"/>
            </a:xfrm>
            <a:custGeom>
              <a:avLst/>
              <a:gdLst/>
              <a:ahLst/>
              <a:cxnLst/>
              <a:rect l="l" t="t" r="r" b="b"/>
              <a:pathLst>
                <a:path w="583" h="204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486" y="584"/>
                  </a:lnTo>
                  <a:lnTo>
                    <a:pt x="583" y="1166"/>
                  </a:lnTo>
                  <a:lnTo>
                    <a:pt x="583" y="1166"/>
                  </a:lnTo>
                  <a:lnTo>
                    <a:pt x="486" y="1652"/>
                  </a:lnTo>
                  <a:lnTo>
                    <a:pt x="291" y="2041"/>
                  </a:lnTo>
                  <a:lnTo>
                    <a:pt x="291" y="2041"/>
                  </a:lnTo>
                  <a:lnTo>
                    <a:pt x="97" y="1652"/>
                  </a:lnTo>
                  <a:lnTo>
                    <a:pt x="0" y="1166"/>
                  </a:lnTo>
                  <a:lnTo>
                    <a:pt x="0" y="1166"/>
                  </a:lnTo>
                  <a:lnTo>
                    <a:pt x="97" y="584"/>
                  </a:lnTo>
                  <a:lnTo>
                    <a:pt x="291" y="1"/>
                  </a:lnTo>
                  <a:lnTo>
                    <a:pt x="29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71;p127">
              <a:extLst>
                <a:ext uri="{FF2B5EF4-FFF2-40B4-BE49-F238E27FC236}">
                  <a16:creationId xmlns:a16="http://schemas.microsoft.com/office/drawing/2014/main" id="{C0C11436-CBF5-3923-9D19-C01995CD6F8A}"/>
                </a:ext>
              </a:extLst>
            </p:cNvPr>
            <p:cNvSpPr/>
            <p:nvPr/>
          </p:nvSpPr>
          <p:spPr>
            <a:xfrm>
              <a:off x="2599471" y="1388613"/>
              <a:ext cx="23566" cy="28791"/>
            </a:xfrm>
            <a:custGeom>
              <a:avLst/>
              <a:gdLst/>
              <a:ahLst/>
              <a:cxnLst/>
              <a:rect l="l" t="t" r="r" b="b"/>
              <a:pathLst>
                <a:path w="875" h="1069" fill="none" extrusionOk="0">
                  <a:moveTo>
                    <a:pt x="681" y="486"/>
                  </a:moveTo>
                  <a:lnTo>
                    <a:pt x="681" y="486"/>
                  </a:lnTo>
                  <a:lnTo>
                    <a:pt x="875" y="1069"/>
                  </a:lnTo>
                  <a:lnTo>
                    <a:pt x="681" y="1069"/>
                  </a:lnTo>
                  <a:lnTo>
                    <a:pt x="681" y="1069"/>
                  </a:lnTo>
                  <a:lnTo>
                    <a:pt x="389" y="874"/>
                  </a:lnTo>
                  <a:lnTo>
                    <a:pt x="195" y="583"/>
                  </a:lnTo>
                  <a:lnTo>
                    <a:pt x="1" y="0"/>
                  </a:lnTo>
                  <a:lnTo>
                    <a:pt x="681" y="486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72;p127">
              <a:extLst>
                <a:ext uri="{FF2B5EF4-FFF2-40B4-BE49-F238E27FC236}">
                  <a16:creationId xmlns:a16="http://schemas.microsoft.com/office/drawing/2014/main" id="{ADFA5F19-FD99-18E5-544F-6DFCF02689A6}"/>
                </a:ext>
              </a:extLst>
            </p:cNvPr>
            <p:cNvSpPr/>
            <p:nvPr/>
          </p:nvSpPr>
          <p:spPr>
            <a:xfrm>
              <a:off x="2609948" y="1427854"/>
              <a:ext cx="49717" cy="23566"/>
            </a:xfrm>
            <a:custGeom>
              <a:avLst/>
              <a:gdLst/>
              <a:ahLst/>
              <a:cxnLst/>
              <a:rect l="l" t="t" r="r" b="b"/>
              <a:pathLst>
                <a:path w="1846" h="875" fill="none" extrusionOk="0">
                  <a:moveTo>
                    <a:pt x="0" y="0"/>
                  </a:moveTo>
                  <a:lnTo>
                    <a:pt x="1846" y="0"/>
                  </a:lnTo>
                  <a:lnTo>
                    <a:pt x="1554" y="874"/>
                  </a:lnTo>
                  <a:lnTo>
                    <a:pt x="292" y="87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73;p127">
              <a:extLst>
                <a:ext uri="{FF2B5EF4-FFF2-40B4-BE49-F238E27FC236}">
                  <a16:creationId xmlns:a16="http://schemas.microsoft.com/office/drawing/2014/main" id="{324C85DF-840A-D4CF-F77F-E048E1049679}"/>
                </a:ext>
              </a:extLst>
            </p:cNvPr>
            <p:cNvSpPr/>
            <p:nvPr/>
          </p:nvSpPr>
          <p:spPr>
            <a:xfrm>
              <a:off x="2544529" y="1388613"/>
              <a:ext cx="23593" cy="28791"/>
            </a:xfrm>
            <a:custGeom>
              <a:avLst/>
              <a:gdLst/>
              <a:ahLst/>
              <a:cxnLst/>
              <a:rect l="l" t="t" r="r" b="b"/>
              <a:pathLst>
                <a:path w="876" h="1069" fill="none" extrusionOk="0">
                  <a:moveTo>
                    <a:pt x="292" y="1069"/>
                  </a:moveTo>
                  <a:lnTo>
                    <a:pt x="1" y="1069"/>
                  </a:lnTo>
                  <a:lnTo>
                    <a:pt x="1" y="1069"/>
                  </a:lnTo>
                  <a:lnTo>
                    <a:pt x="195" y="486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681" y="583"/>
                  </a:lnTo>
                  <a:lnTo>
                    <a:pt x="487" y="874"/>
                  </a:lnTo>
                  <a:lnTo>
                    <a:pt x="292" y="1069"/>
                  </a:lnTo>
                  <a:lnTo>
                    <a:pt x="292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74;p127">
              <a:extLst>
                <a:ext uri="{FF2B5EF4-FFF2-40B4-BE49-F238E27FC236}">
                  <a16:creationId xmlns:a16="http://schemas.microsoft.com/office/drawing/2014/main" id="{EF5D1C69-19D8-FB1E-46D6-BABCFDFB3DA9}"/>
                </a:ext>
              </a:extLst>
            </p:cNvPr>
            <p:cNvSpPr/>
            <p:nvPr/>
          </p:nvSpPr>
          <p:spPr>
            <a:xfrm>
              <a:off x="2526242" y="1362435"/>
              <a:ext cx="13089" cy="54969"/>
            </a:xfrm>
            <a:custGeom>
              <a:avLst/>
              <a:gdLst/>
              <a:ahLst/>
              <a:cxnLst/>
              <a:rect l="l" t="t" r="r" b="b"/>
              <a:pathLst>
                <a:path w="486" h="2041" fill="none" extrusionOk="0">
                  <a:moveTo>
                    <a:pt x="194" y="1"/>
                  </a:moveTo>
                  <a:lnTo>
                    <a:pt x="194" y="1"/>
                  </a:lnTo>
                  <a:lnTo>
                    <a:pt x="389" y="584"/>
                  </a:lnTo>
                  <a:lnTo>
                    <a:pt x="486" y="1166"/>
                  </a:lnTo>
                  <a:lnTo>
                    <a:pt x="486" y="1166"/>
                  </a:lnTo>
                  <a:lnTo>
                    <a:pt x="389" y="1652"/>
                  </a:lnTo>
                  <a:lnTo>
                    <a:pt x="194" y="2041"/>
                  </a:lnTo>
                  <a:lnTo>
                    <a:pt x="194" y="2041"/>
                  </a:lnTo>
                  <a:lnTo>
                    <a:pt x="0" y="1652"/>
                  </a:lnTo>
                  <a:lnTo>
                    <a:pt x="0" y="1166"/>
                  </a:lnTo>
                  <a:lnTo>
                    <a:pt x="0" y="1166"/>
                  </a:lnTo>
                  <a:lnTo>
                    <a:pt x="0" y="584"/>
                  </a:lnTo>
                  <a:lnTo>
                    <a:pt x="194" y="1"/>
                  </a:lnTo>
                  <a:lnTo>
                    <a:pt x="194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75;p127">
              <a:extLst>
                <a:ext uri="{FF2B5EF4-FFF2-40B4-BE49-F238E27FC236}">
                  <a16:creationId xmlns:a16="http://schemas.microsoft.com/office/drawing/2014/main" id="{A54ADA1A-13D4-8948-FB94-FF7D8CEE76C9}"/>
                </a:ext>
              </a:extLst>
            </p:cNvPr>
            <p:cNvSpPr/>
            <p:nvPr/>
          </p:nvSpPr>
          <p:spPr>
            <a:xfrm>
              <a:off x="2497451" y="1388613"/>
              <a:ext cx="23566" cy="28791"/>
            </a:xfrm>
            <a:custGeom>
              <a:avLst/>
              <a:gdLst/>
              <a:ahLst/>
              <a:cxnLst/>
              <a:rect l="l" t="t" r="r" b="b"/>
              <a:pathLst>
                <a:path w="875" h="1069" fill="none" extrusionOk="0">
                  <a:moveTo>
                    <a:pt x="681" y="486"/>
                  </a:moveTo>
                  <a:lnTo>
                    <a:pt x="681" y="486"/>
                  </a:lnTo>
                  <a:lnTo>
                    <a:pt x="875" y="1069"/>
                  </a:lnTo>
                  <a:lnTo>
                    <a:pt x="583" y="1069"/>
                  </a:lnTo>
                  <a:lnTo>
                    <a:pt x="583" y="1069"/>
                  </a:lnTo>
                  <a:lnTo>
                    <a:pt x="389" y="874"/>
                  </a:lnTo>
                  <a:lnTo>
                    <a:pt x="195" y="583"/>
                  </a:lnTo>
                  <a:lnTo>
                    <a:pt x="1" y="0"/>
                  </a:lnTo>
                  <a:lnTo>
                    <a:pt x="681" y="486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76;p127">
              <a:extLst>
                <a:ext uri="{FF2B5EF4-FFF2-40B4-BE49-F238E27FC236}">
                  <a16:creationId xmlns:a16="http://schemas.microsoft.com/office/drawing/2014/main" id="{39801340-6111-27B3-1A34-2EDE8A613189}"/>
                </a:ext>
              </a:extLst>
            </p:cNvPr>
            <p:cNvSpPr/>
            <p:nvPr/>
          </p:nvSpPr>
          <p:spPr>
            <a:xfrm>
              <a:off x="2507928" y="1427854"/>
              <a:ext cx="49717" cy="23566"/>
            </a:xfrm>
            <a:custGeom>
              <a:avLst/>
              <a:gdLst/>
              <a:ahLst/>
              <a:cxnLst/>
              <a:rect l="l" t="t" r="r" b="b"/>
              <a:pathLst>
                <a:path w="1846" h="875" fill="none" extrusionOk="0">
                  <a:moveTo>
                    <a:pt x="0" y="0"/>
                  </a:moveTo>
                  <a:lnTo>
                    <a:pt x="1846" y="0"/>
                  </a:lnTo>
                  <a:lnTo>
                    <a:pt x="1554" y="874"/>
                  </a:lnTo>
                  <a:lnTo>
                    <a:pt x="292" y="87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77;p127">
              <a:extLst>
                <a:ext uri="{FF2B5EF4-FFF2-40B4-BE49-F238E27FC236}">
                  <a16:creationId xmlns:a16="http://schemas.microsoft.com/office/drawing/2014/main" id="{FD7C3560-6E92-4574-FFDE-4401B8CE8DE1}"/>
                </a:ext>
              </a:extLst>
            </p:cNvPr>
            <p:cNvSpPr/>
            <p:nvPr/>
          </p:nvSpPr>
          <p:spPr>
            <a:xfrm>
              <a:off x="2439896" y="1388613"/>
              <a:ext cx="23566" cy="28791"/>
            </a:xfrm>
            <a:custGeom>
              <a:avLst/>
              <a:gdLst/>
              <a:ahLst/>
              <a:cxnLst/>
              <a:rect l="l" t="t" r="r" b="b"/>
              <a:pathLst>
                <a:path w="875" h="1069" fill="none" extrusionOk="0">
                  <a:moveTo>
                    <a:pt x="292" y="1069"/>
                  </a:moveTo>
                  <a:lnTo>
                    <a:pt x="1" y="1069"/>
                  </a:lnTo>
                  <a:lnTo>
                    <a:pt x="1" y="1069"/>
                  </a:lnTo>
                  <a:lnTo>
                    <a:pt x="195" y="486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681" y="583"/>
                  </a:lnTo>
                  <a:lnTo>
                    <a:pt x="486" y="874"/>
                  </a:lnTo>
                  <a:lnTo>
                    <a:pt x="292" y="1069"/>
                  </a:lnTo>
                  <a:lnTo>
                    <a:pt x="292" y="106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78;p127">
              <a:extLst>
                <a:ext uri="{FF2B5EF4-FFF2-40B4-BE49-F238E27FC236}">
                  <a16:creationId xmlns:a16="http://schemas.microsoft.com/office/drawing/2014/main" id="{8A324817-B7A7-12DD-A758-195723F8A547}"/>
                </a:ext>
              </a:extLst>
            </p:cNvPr>
            <p:cNvSpPr/>
            <p:nvPr/>
          </p:nvSpPr>
          <p:spPr>
            <a:xfrm>
              <a:off x="2421582" y="1362435"/>
              <a:ext cx="13116" cy="54969"/>
            </a:xfrm>
            <a:custGeom>
              <a:avLst/>
              <a:gdLst/>
              <a:ahLst/>
              <a:cxnLst/>
              <a:rect l="l" t="t" r="r" b="b"/>
              <a:pathLst>
                <a:path w="487" h="2041" fill="none" extrusionOk="0">
                  <a:moveTo>
                    <a:pt x="292" y="1"/>
                  </a:moveTo>
                  <a:lnTo>
                    <a:pt x="292" y="1"/>
                  </a:lnTo>
                  <a:lnTo>
                    <a:pt x="389" y="584"/>
                  </a:lnTo>
                  <a:lnTo>
                    <a:pt x="487" y="1166"/>
                  </a:lnTo>
                  <a:lnTo>
                    <a:pt x="487" y="1166"/>
                  </a:lnTo>
                  <a:lnTo>
                    <a:pt x="389" y="1652"/>
                  </a:lnTo>
                  <a:lnTo>
                    <a:pt x="292" y="2041"/>
                  </a:lnTo>
                  <a:lnTo>
                    <a:pt x="292" y="2041"/>
                  </a:lnTo>
                  <a:lnTo>
                    <a:pt x="98" y="1652"/>
                  </a:lnTo>
                  <a:lnTo>
                    <a:pt x="1" y="1166"/>
                  </a:lnTo>
                  <a:lnTo>
                    <a:pt x="1" y="1166"/>
                  </a:lnTo>
                  <a:lnTo>
                    <a:pt x="98" y="584"/>
                  </a:lnTo>
                  <a:lnTo>
                    <a:pt x="292" y="1"/>
                  </a:lnTo>
                  <a:lnTo>
                    <a:pt x="292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79;p127">
              <a:extLst>
                <a:ext uri="{FF2B5EF4-FFF2-40B4-BE49-F238E27FC236}">
                  <a16:creationId xmlns:a16="http://schemas.microsoft.com/office/drawing/2014/main" id="{B5C6E09E-17BA-BCD8-3DCA-FEF3AAC1D822}"/>
                </a:ext>
              </a:extLst>
            </p:cNvPr>
            <p:cNvSpPr/>
            <p:nvPr/>
          </p:nvSpPr>
          <p:spPr>
            <a:xfrm>
              <a:off x="2392818" y="1388613"/>
              <a:ext cx="23566" cy="28791"/>
            </a:xfrm>
            <a:custGeom>
              <a:avLst/>
              <a:gdLst/>
              <a:ahLst/>
              <a:cxnLst/>
              <a:rect l="l" t="t" r="r" b="b"/>
              <a:pathLst>
                <a:path w="875" h="1069" fill="none" extrusionOk="0">
                  <a:moveTo>
                    <a:pt x="680" y="486"/>
                  </a:moveTo>
                  <a:lnTo>
                    <a:pt x="680" y="486"/>
                  </a:lnTo>
                  <a:lnTo>
                    <a:pt x="875" y="1069"/>
                  </a:lnTo>
                  <a:lnTo>
                    <a:pt x="583" y="1069"/>
                  </a:lnTo>
                  <a:lnTo>
                    <a:pt x="583" y="1069"/>
                  </a:lnTo>
                  <a:lnTo>
                    <a:pt x="389" y="874"/>
                  </a:lnTo>
                  <a:lnTo>
                    <a:pt x="195" y="583"/>
                  </a:lnTo>
                  <a:lnTo>
                    <a:pt x="1" y="0"/>
                  </a:lnTo>
                  <a:lnTo>
                    <a:pt x="680" y="486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80;p127">
              <a:extLst>
                <a:ext uri="{FF2B5EF4-FFF2-40B4-BE49-F238E27FC236}">
                  <a16:creationId xmlns:a16="http://schemas.microsoft.com/office/drawing/2014/main" id="{55560BFF-86DF-7CA1-8440-06F78EAB319D}"/>
                </a:ext>
              </a:extLst>
            </p:cNvPr>
            <p:cNvSpPr/>
            <p:nvPr/>
          </p:nvSpPr>
          <p:spPr>
            <a:xfrm>
              <a:off x="2403295" y="1427854"/>
              <a:ext cx="49717" cy="23566"/>
            </a:xfrm>
            <a:custGeom>
              <a:avLst/>
              <a:gdLst/>
              <a:ahLst/>
              <a:cxnLst/>
              <a:rect l="l" t="t" r="r" b="b"/>
              <a:pathLst>
                <a:path w="1846" h="875" fill="none" extrusionOk="0">
                  <a:moveTo>
                    <a:pt x="0" y="0"/>
                  </a:moveTo>
                  <a:lnTo>
                    <a:pt x="1845" y="0"/>
                  </a:lnTo>
                  <a:lnTo>
                    <a:pt x="1554" y="874"/>
                  </a:lnTo>
                  <a:lnTo>
                    <a:pt x="291" y="87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81;p127">
              <a:extLst>
                <a:ext uri="{FF2B5EF4-FFF2-40B4-BE49-F238E27FC236}">
                  <a16:creationId xmlns:a16="http://schemas.microsoft.com/office/drawing/2014/main" id="{44B40001-36A8-5465-D1F2-123E8E26B396}"/>
                </a:ext>
              </a:extLst>
            </p:cNvPr>
            <p:cNvSpPr/>
            <p:nvPr/>
          </p:nvSpPr>
          <p:spPr>
            <a:xfrm>
              <a:off x="2356190" y="1430467"/>
              <a:ext cx="15729" cy="20953"/>
            </a:xfrm>
            <a:custGeom>
              <a:avLst/>
              <a:gdLst/>
              <a:ahLst/>
              <a:cxnLst/>
              <a:rect l="l" t="t" r="r" b="b"/>
              <a:pathLst>
                <a:path w="584" h="778" fill="none" extrusionOk="0">
                  <a:moveTo>
                    <a:pt x="1" y="0"/>
                  </a:moveTo>
                  <a:lnTo>
                    <a:pt x="584" y="0"/>
                  </a:lnTo>
                  <a:lnTo>
                    <a:pt x="584" y="0"/>
                  </a:lnTo>
                  <a:lnTo>
                    <a:pt x="584" y="97"/>
                  </a:lnTo>
                  <a:lnTo>
                    <a:pt x="584" y="777"/>
                  </a:lnTo>
                  <a:lnTo>
                    <a:pt x="1" y="777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2;p127">
              <a:extLst>
                <a:ext uri="{FF2B5EF4-FFF2-40B4-BE49-F238E27FC236}">
                  <a16:creationId xmlns:a16="http://schemas.microsoft.com/office/drawing/2014/main" id="{ED840152-3580-C7AD-BA3C-8C976912621C}"/>
                </a:ext>
              </a:extLst>
            </p:cNvPr>
            <p:cNvSpPr/>
            <p:nvPr/>
          </p:nvSpPr>
          <p:spPr>
            <a:xfrm>
              <a:off x="2356190" y="1686810"/>
              <a:ext cx="15729" cy="18341"/>
            </a:xfrm>
            <a:custGeom>
              <a:avLst/>
              <a:gdLst/>
              <a:ahLst/>
              <a:cxnLst/>
              <a:rect l="l" t="t" r="r" b="b"/>
              <a:pathLst>
                <a:path w="584" h="681" fill="none" extrusionOk="0">
                  <a:moveTo>
                    <a:pt x="584" y="1"/>
                  </a:moveTo>
                  <a:lnTo>
                    <a:pt x="584" y="681"/>
                  </a:lnTo>
                  <a:lnTo>
                    <a:pt x="584" y="681"/>
                  </a:lnTo>
                  <a:lnTo>
                    <a:pt x="584" y="681"/>
                  </a:lnTo>
                  <a:lnTo>
                    <a:pt x="1" y="681"/>
                  </a:lnTo>
                  <a:lnTo>
                    <a:pt x="1" y="681"/>
                  </a:lnTo>
                  <a:lnTo>
                    <a:pt x="1" y="681"/>
                  </a:lnTo>
                  <a:lnTo>
                    <a:pt x="1" y="1"/>
                  </a:lnTo>
                  <a:lnTo>
                    <a:pt x="584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83;p127">
              <a:extLst>
                <a:ext uri="{FF2B5EF4-FFF2-40B4-BE49-F238E27FC236}">
                  <a16:creationId xmlns:a16="http://schemas.microsoft.com/office/drawing/2014/main" id="{67D56B29-C120-64F9-6C90-DB6851ACB95C}"/>
                </a:ext>
              </a:extLst>
            </p:cNvPr>
            <p:cNvSpPr/>
            <p:nvPr/>
          </p:nvSpPr>
          <p:spPr>
            <a:xfrm>
              <a:off x="2356190" y="1506308"/>
              <a:ext cx="15729" cy="125613"/>
            </a:xfrm>
            <a:custGeom>
              <a:avLst/>
              <a:gdLst/>
              <a:ahLst/>
              <a:cxnLst/>
              <a:rect l="l" t="t" r="r" b="b"/>
              <a:pathLst>
                <a:path w="584" h="4664" fill="none" extrusionOk="0">
                  <a:moveTo>
                    <a:pt x="1" y="4663"/>
                  </a:moveTo>
                  <a:lnTo>
                    <a:pt x="1" y="1"/>
                  </a:lnTo>
                  <a:lnTo>
                    <a:pt x="584" y="1"/>
                  </a:lnTo>
                  <a:lnTo>
                    <a:pt x="584" y="4663"/>
                  </a:lnTo>
                  <a:lnTo>
                    <a:pt x="1" y="46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84;p127">
              <a:extLst>
                <a:ext uri="{FF2B5EF4-FFF2-40B4-BE49-F238E27FC236}">
                  <a16:creationId xmlns:a16="http://schemas.microsoft.com/office/drawing/2014/main" id="{66A4E302-E233-724D-E4C1-5E19ABCC3D80}"/>
                </a:ext>
              </a:extLst>
            </p:cNvPr>
            <p:cNvSpPr/>
            <p:nvPr/>
          </p:nvSpPr>
          <p:spPr>
            <a:xfrm>
              <a:off x="2693654" y="1686810"/>
              <a:ext cx="13089" cy="18341"/>
            </a:xfrm>
            <a:custGeom>
              <a:avLst/>
              <a:gdLst/>
              <a:ahLst/>
              <a:cxnLst/>
              <a:rect l="l" t="t" r="r" b="b"/>
              <a:pathLst>
                <a:path w="486" h="681" fill="none" extrusionOk="0">
                  <a:moveTo>
                    <a:pt x="486" y="681"/>
                  </a:moveTo>
                  <a:lnTo>
                    <a:pt x="0" y="681"/>
                  </a:lnTo>
                  <a:lnTo>
                    <a:pt x="0" y="681"/>
                  </a:lnTo>
                  <a:lnTo>
                    <a:pt x="0" y="681"/>
                  </a:lnTo>
                  <a:lnTo>
                    <a:pt x="0" y="1"/>
                  </a:lnTo>
                  <a:lnTo>
                    <a:pt x="486" y="1"/>
                  </a:lnTo>
                  <a:lnTo>
                    <a:pt x="486" y="681"/>
                  </a:lnTo>
                  <a:lnTo>
                    <a:pt x="486" y="681"/>
                  </a:lnTo>
                  <a:lnTo>
                    <a:pt x="486" y="681"/>
                  </a:lnTo>
                  <a:lnTo>
                    <a:pt x="486" y="68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85;p127">
              <a:extLst>
                <a:ext uri="{FF2B5EF4-FFF2-40B4-BE49-F238E27FC236}">
                  <a16:creationId xmlns:a16="http://schemas.microsoft.com/office/drawing/2014/main" id="{4856ABFC-E91B-6832-C7BE-CAAA67DD091A}"/>
                </a:ext>
              </a:extLst>
            </p:cNvPr>
            <p:cNvSpPr/>
            <p:nvPr/>
          </p:nvSpPr>
          <p:spPr>
            <a:xfrm>
              <a:off x="2706717" y="1705124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741FEF0E-E80F-CD84-9418-60070BA5E5EB}"/>
              </a:ext>
            </a:extLst>
          </p:cNvPr>
          <p:cNvSpPr txBox="1"/>
          <p:nvPr/>
        </p:nvSpPr>
        <p:spPr>
          <a:xfrm>
            <a:off x="1343302" y="4262970"/>
            <a:ext cx="195917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Duplicates</a:t>
            </a:r>
          </a:p>
          <a:p>
            <a:pPr algn="ctr"/>
            <a:endParaRPr lang="en-US" sz="9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No Duplicates</a:t>
            </a:r>
            <a:endParaRPr lang="hi-IN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658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Playfair Display Medium</vt:lpstr>
      <vt:lpstr>Wingdings</vt:lpstr>
      <vt:lpstr>Office Theme</vt:lpstr>
      <vt:lpstr>2_Office Theme</vt:lpstr>
      <vt:lpstr>1_Office Theme</vt:lpstr>
      <vt:lpstr>ENHANCE SUSTAINABLE AGRICULTURE IN SOUTH AFRICA</vt:lpstr>
      <vt:lpstr>Introduction:</vt:lpstr>
      <vt:lpstr>Why does it matter?</vt:lpstr>
      <vt:lpstr>About the Dataset:</vt:lpstr>
      <vt:lpstr>Literature Review:</vt:lpstr>
      <vt:lpstr>Project Workflow:</vt:lpstr>
      <vt:lpstr>Data Preprocessing:</vt:lpstr>
      <vt:lpstr>Feature Engineering:</vt:lpstr>
      <vt:lpstr>Data Preprocessing:</vt:lpstr>
      <vt:lpstr>Exploratory Data Analysis:</vt:lpstr>
      <vt:lpstr>Exploratory Data Analysis:</vt:lpstr>
      <vt:lpstr>Exploratory Data Analysis:</vt:lpstr>
      <vt:lpstr>Handling Data Imbalance:</vt:lpstr>
      <vt:lpstr>Modeling:</vt:lpstr>
      <vt:lpstr>Hyperparameters:</vt:lpstr>
      <vt:lpstr>Results &amp; Conclusion:</vt:lpstr>
      <vt:lpstr>References: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manojkumar yerraguntla</cp:lastModifiedBy>
  <cp:revision>89</cp:revision>
  <dcterms:created xsi:type="dcterms:W3CDTF">2020-03-10T16:22:03Z</dcterms:created>
  <dcterms:modified xsi:type="dcterms:W3CDTF">2024-05-01T23:23:13Z</dcterms:modified>
</cp:coreProperties>
</file>