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265" r:id="rId7"/>
    <p:sldId id="266" r:id="rId8"/>
    <p:sldId id="16140632" r:id="rId9"/>
    <p:sldId id="16140633"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4715510" y="4580255"/>
            <a:ext cx="6557645" cy="163004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                           S.MOHAN</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3rd YEAR-CIVIL ENGINEERING</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KINGS COLLEGE OF ENGINEERING-8211</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PUNALKULAM-613303</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endParaRPr lang="en-IN" sz="2400" dirty="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endParaRPr lang="en-US" sz="1900" dirty="0">
              <a:latin typeface="Calibri" panose="020F0502020204030204" charset="0"/>
              <a:cs typeface="Calibri" panose="020F0502020204030204" charset="0"/>
            </a:endParaRP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endParaRPr lang="en-US" sz="1900" dirty="0">
              <a:latin typeface="Calibri" panose="020F0502020204030204" charset="0"/>
              <a:cs typeface="Calibri" panose="020F0502020204030204" charset="0"/>
            </a:endParaRP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endParaRPr lang="en-US" sz="1900" dirty="0">
              <a:latin typeface="Calibri" panose="020F0502020204030204" charset="0"/>
              <a:cs typeface="Calibri" panose="020F05020202040302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https://youtu.be/uOezVhTUIFQ?si=Do7DmHf7xAddOZdu</a:t>
            </a:r>
            <a:endParaRPr lang="en-IN" sz="2400" dirty="0">
              <a:latin typeface="Calibri" panose="020F0502020204030204" charset="0"/>
              <a:cs typeface="Calibri" panose="020F0502020204030204" charset="0"/>
            </a:endParaRPr>
          </a:p>
          <a:p>
            <a:pPr marL="305435" indent="-305435"/>
            <a:r>
              <a:rPr lang="en-IN" sz="2400" dirty="0">
                <a:latin typeface="Calibri" panose="020F0502020204030204" charset="0"/>
                <a:cs typeface="Calibri" panose="020F0502020204030204" charset="0"/>
              </a:rPr>
              <a:t>https://youtu.be/D_tIiYLWErI?si=Y1dIPMwKUaj1vH7D</a:t>
            </a:r>
            <a:endParaRPr lang="en-IN" sz="2400" dirty="0">
              <a:latin typeface="Calibri" panose="020F0502020204030204" charset="0"/>
              <a:cs typeface="Calibri" panose="020F0502020204030204" charset="0"/>
            </a:endParaRPr>
          </a:p>
          <a:p>
            <a:pPr marL="305435" indent="-305435"/>
            <a:r>
              <a:rPr lang="en-IN" sz="2400" dirty="0">
                <a:latin typeface="Calibri" panose="020F0502020204030204" charset="0"/>
                <a:cs typeface="Calibri" panose="020F0502020204030204" charset="0"/>
              </a:rPr>
              <a:t>https://www.altexsoft.com/blog/airline-ticketing/</a:t>
            </a:r>
            <a:endParaRPr lang="en-IN" sz="2400" dirty="0">
              <a:latin typeface="Calibri" panose="020F0502020204030204" charset="0"/>
              <a:cs typeface="Calibri" panose="020F0502020204030204" charset="0"/>
            </a:endParaRPr>
          </a:p>
          <a:p>
            <a:pPr marL="305435" indent="-305435"/>
            <a:r>
              <a:rPr lang="en-IN" sz="2400" dirty="0">
                <a:latin typeface="Calibri" panose="020F0502020204030204" charset="0"/>
                <a:cs typeface="Calibri" panose="020F0502020204030204" charset="0"/>
              </a:rPr>
              <a:t>https://en.m.wikipedia.org/wiki/Airline_ticket</a:t>
            </a:r>
            <a:endParaRPr lang="en-IN" sz="2400" dirty="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endParaRPr lang="en-IN" sz="240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358775" y="1658620"/>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endParaRPr lang="en-IN" dirty="0">
              <a:solidFill>
                <a:srgbClr val="0F0F0F"/>
              </a:solidFill>
              <a:latin typeface="Calibri" panose="020F0502020204030204" charset="0"/>
              <a:cs typeface="Calibri" panose="020F0502020204030204" charset="0"/>
            </a:endParaRP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endParaRPr lang="en-IN" dirty="0">
              <a:solidFill>
                <a:srgbClr val="0F0F0F"/>
              </a:solidFill>
              <a:latin typeface="Calibri" panose="020F0502020204030204" charset="0"/>
              <a:cs typeface="Calibri" panose="020F0502020204030204" charset="0"/>
            </a:endParaRP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endParaRPr lang="en-IN" dirty="0">
              <a:solidFill>
                <a:srgbClr val="0F0F0F"/>
              </a:solidFill>
              <a:latin typeface="Calibri" panose="020F0502020204030204" charset="0"/>
              <a:cs typeface="Calibri" panose="020F0502020204030204" charset="0"/>
            </a:endParaRP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endParaRPr lang="en-IN" dirty="0">
              <a:solidFill>
                <a:srgbClr val="0F0F0F"/>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endParaRPr lang="en-IN" sz="1800" dirty="0">
              <a:latin typeface="Calibri" panose="020F0502020204030204" charset="0"/>
              <a:cs typeface="Calibri" panose="020F0502020204030204" charset="0"/>
            </a:endParaRP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endParaRPr lang="en-IN" sz="1800" dirty="0">
              <a:latin typeface="Calibri" panose="020F0502020204030204" charset="0"/>
              <a:cs typeface="Calibri" panose="020F0502020204030204" charset="0"/>
            </a:endParaRP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endParaRPr lang="en-IN" sz="1800" dirty="0">
              <a:latin typeface="Calibri" panose="020F0502020204030204" charset="0"/>
              <a:cs typeface="Calibri" panose="020F0502020204030204" charset="0"/>
            </a:endParaRP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endParaRPr lang="en-IN" sz="1800"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025" y="459740"/>
            <a:ext cx="11029315" cy="1231900"/>
          </a:xfrm>
        </p:spPr>
        <p:txBody>
          <a:bodyPr>
            <a:normAutofit/>
          </a:bodyPr>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endParaRPr lang="en-US" sz="20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8617" y="558646"/>
            <a:ext cx="11029616" cy="530296"/>
          </a:xfrm>
        </p:spPr>
        <p:txBody>
          <a:bodyPr>
            <a:noAutofit/>
          </a:bodyPr>
          <a:p>
            <a:r>
              <a:rPr lang="en-US" sz="4000" b="1">
                <a:solidFill>
                  <a:schemeClr val="accent1"/>
                </a:solidFill>
                <a:latin typeface="Arial" panose="020B0604020202020204"/>
                <a:ea typeface="+mj-lt"/>
                <a:cs typeface="Arial" panose="020B0604020202020204"/>
                <a:sym typeface="+mn-ea"/>
              </a:rPr>
              <a:t>Algorithm &amp; Deployment</a:t>
            </a:r>
            <a:endParaRPr lang="en-US" sz="4000" b="1">
              <a:solidFill>
                <a:schemeClr val="accent1"/>
              </a:solidFill>
              <a:latin typeface="Arial" panose="020B0604020202020204"/>
              <a:ea typeface="+mj-lt"/>
              <a:cs typeface="Arial" panose="020B0604020202020204"/>
              <a:sym typeface="+mn-ea"/>
            </a:endParaRPr>
          </a:p>
        </p:txBody>
      </p:sp>
      <p:sp>
        <p:nvSpPr>
          <p:cNvPr id="3" name="Content Placeholder 2"/>
          <p:cNvSpPr>
            <a:spLocks noGrp="1"/>
          </p:cNvSpPr>
          <p:nvPr>
            <p:ph idx="1"/>
          </p:nvPr>
        </p:nvSpPr>
        <p:spPr/>
        <p:txBody>
          <a:bodyPr/>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ChangeAspect="1"/>
          </p:cNvPicPr>
          <p:nvPr>
            <p:ph idx="1"/>
          </p:nvPr>
        </p:nvPicPr>
        <p:blipFill>
          <a:blip r:embed="rId1"/>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6249</Words>
  <Application>WPS Presentation</Application>
  <PresentationFormat>Widescreen</PresentationFormat>
  <Paragraphs>100</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Wingdings 2</vt:lpstr>
      <vt:lpstr>Wingdings</vt:lpstr>
      <vt:lpstr>Arial</vt:lpstr>
      <vt:lpstr>Calibri</vt:lpstr>
      <vt:lpstr>Calibri</vt:lpstr>
      <vt:lpstr>Calibri Light</vt:lpstr>
      <vt:lpstr>Microsoft YaHei</vt:lpstr>
      <vt:lpstr>Arial Unicode MS</vt:lpstr>
      <vt:lpstr>Franklin Gothic Demi</vt:lpstr>
      <vt:lpstr>AMGDT</vt:lpstr>
      <vt:lpstr>Franklin Gothic Book</vt:lpstr>
      <vt:lpstr>Times New Roman</vt: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monoj kumar</cp:lastModifiedBy>
  <cp:revision>27</cp:revision>
  <dcterms:created xsi:type="dcterms:W3CDTF">2021-05-26T16:50:00Z</dcterms:created>
  <dcterms:modified xsi:type="dcterms:W3CDTF">2024-04-04T05:47:11Z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3B26A92ED9324D9DB0E43831A9C378D6</vt:lpwstr>
  </property>
  <property fmtid="{D5CDD505-2E9C-101B-9397-08002B2CF9AE}" pid="4" name="KSOProductBuildVer">
    <vt:lpwstr>1033-11.2.0.11225</vt:lpwstr>
  </property>
</Properties>
</file>