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13"/>
  </p:notesMasterIdLst>
  <p:sldIdLst>
    <p:sldId id="256" r:id="rId2"/>
    <p:sldId id="260" r:id="rId3"/>
    <p:sldId id="259" r:id="rId4"/>
    <p:sldId id="293" r:id="rId5"/>
    <p:sldId id="283" r:id="rId6"/>
    <p:sldId id="257" r:id="rId7"/>
    <p:sldId id="287" r:id="rId8"/>
    <p:sldId id="282" r:id="rId9"/>
    <p:sldId id="261" r:id="rId10"/>
    <p:sldId id="266" r:id="rId11"/>
    <p:sldId id="278"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19F7"/>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1CBC1C-9436-4397-BC76-6A6E2D34250F}">
  <a:tblStyle styleId="{451CBC1C-9436-4397-BC76-6A6E2D34250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73A658-83DD-4D97-A63F-A56D2A271B0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7961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5973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3921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c85f7d4a6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c85f7d4a6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9447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3446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c85f7d4a6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c85f7d4a6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c85f7d4a6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c85f7d4a6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526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32E64"/>
        </a:solidFill>
        <a:effectLst/>
      </p:bgPr>
    </p:bg>
    <p:spTree>
      <p:nvGrpSpPr>
        <p:cNvPr id="1" name="Shape 9"/>
        <p:cNvGrpSpPr/>
        <p:nvPr/>
      </p:nvGrpSpPr>
      <p:grpSpPr>
        <a:xfrm>
          <a:off x="0" y="0"/>
          <a:ext cx="0" cy="0"/>
          <a:chOff x="0" y="0"/>
          <a:chExt cx="0" cy="0"/>
        </a:xfrm>
      </p:grpSpPr>
      <p:sp>
        <p:nvSpPr>
          <p:cNvPr id="10" name="Google Shape;10;p2"/>
          <p:cNvSpPr/>
          <p:nvPr/>
        </p:nvSpPr>
        <p:spPr>
          <a:xfrm>
            <a:off x="5642650" y="1196950"/>
            <a:ext cx="1796700" cy="1796700"/>
          </a:xfrm>
          <a:prstGeom prst="ellipse">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955250" y="3661200"/>
            <a:ext cx="1159800" cy="1159800"/>
          </a:xfrm>
          <a:prstGeom prst="ellipse">
            <a:avLst/>
          </a:prstGeom>
          <a:noFill/>
          <a:ln w="9525" cap="flat" cmpd="sng">
            <a:solidFill>
              <a:srgbClr val="C20E9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736351" y="1301392"/>
            <a:ext cx="1159800" cy="1003500"/>
          </a:xfrm>
          <a:prstGeom prst="triangle">
            <a:avLst>
              <a:gd name="adj" fmla="val 50000"/>
            </a:avLst>
          </a:prstGeom>
          <a:noFill/>
          <a:ln w="9525" cap="flat" cmpd="sng">
            <a:solidFill>
              <a:srgbClr val="C20E9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899880">
            <a:off x="1365793" y="1978994"/>
            <a:ext cx="1829316" cy="1738722"/>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592400" y="904800"/>
            <a:ext cx="1796700" cy="17967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694350" y="694075"/>
            <a:ext cx="3755100" cy="3755100"/>
          </a:xfrm>
          <a:prstGeom prst="ellipse">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2878525" y="1991825"/>
            <a:ext cx="3387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2"/>
          <p:cNvSpPr/>
          <p:nvPr/>
        </p:nvSpPr>
        <p:spPr>
          <a:xfrm>
            <a:off x="2378899" y="2701499"/>
            <a:ext cx="462000" cy="4620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320850" y="3525150"/>
            <a:ext cx="462000" cy="3996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2025975" y="1258251"/>
            <a:ext cx="584400" cy="5058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7439350" y="1196950"/>
            <a:ext cx="425700" cy="3684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587275" y="808800"/>
            <a:ext cx="731400" cy="731400"/>
          </a:xfrm>
          <a:prstGeom prst="donut">
            <a:avLst>
              <a:gd name="adj" fmla="val 10551"/>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218800" y="3924750"/>
            <a:ext cx="632700" cy="6327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372">
            <a:off x="7518650" y="3105312"/>
            <a:ext cx="751500" cy="714300"/>
          </a:xfrm>
          <a:prstGeom prst="pentagon">
            <a:avLst>
              <a:gd name="hf" fmla="val 105146"/>
              <a:gd name="vf" fmla="val 110557"/>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0"/>
        <p:cNvGrpSpPr/>
        <p:nvPr/>
      </p:nvGrpSpPr>
      <p:grpSpPr>
        <a:xfrm>
          <a:off x="0" y="0"/>
          <a:ext cx="0" cy="0"/>
          <a:chOff x="0" y="0"/>
          <a:chExt cx="0" cy="0"/>
        </a:xfrm>
      </p:grpSpPr>
      <p:grpSp>
        <p:nvGrpSpPr>
          <p:cNvPr id="31" name="Google Shape;31;p3"/>
          <p:cNvGrpSpPr/>
          <p:nvPr/>
        </p:nvGrpSpPr>
        <p:grpSpPr>
          <a:xfrm>
            <a:off x="-76804" y="-364106"/>
            <a:ext cx="9492216" cy="5864919"/>
            <a:chOff x="-76804" y="-364106"/>
            <a:chExt cx="9492216" cy="5864919"/>
          </a:xfrm>
        </p:grpSpPr>
        <p:sp>
          <p:nvSpPr>
            <p:cNvPr id="32" name="Google Shape;32;p3"/>
            <p:cNvSpPr/>
            <p:nvPr/>
          </p:nvSpPr>
          <p:spPr>
            <a:xfrm>
              <a:off x="0" y="0"/>
              <a:ext cx="9144000" cy="35280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4343698" y="3286144"/>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899646">
              <a:off x="776862" y="-262199"/>
              <a:ext cx="900976" cy="856085"/>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39" name="Google Shape;39;p3"/>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flipH="1">
              <a:off x="4456350" y="3414379"/>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3"/>
          <p:cNvSpPr txBox="1">
            <a:spLocks noGrp="1"/>
          </p:cNvSpPr>
          <p:nvPr>
            <p:ph type="ctrTitle"/>
          </p:nvPr>
        </p:nvSpPr>
        <p:spPr>
          <a:xfrm>
            <a:off x="1737625" y="1659550"/>
            <a:ext cx="56688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5" name="Google Shape;55;p3"/>
          <p:cNvSpPr txBox="1">
            <a:spLocks noGrp="1"/>
          </p:cNvSpPr>
          <p:nvPr>
            <p:ph type="subTitle" idx="1"/>
          </p:nvPr>
        </p:nvSpPr>
        <p:spPr>
          <a:xfrm>
            <a:off x="1737625" y="2687653"/>
            <a:ext cx="5668800" cy="49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9900"/>
              </a:buClr>
              <a:buSzPts val="1400"/>
              <a:buNone/>
              <a:defRPr sz="1400">
                <a:solidFill>
                  <a:srgbClr val="FF9900"/>
                </a:solidFill>
              </a:defRPr>
            </a:lvl1pPr>
            <a:lvl2pPr lvl="1" algn="ctr" rtl="0">
              <a:spcBef>
                <a:spcPts val="0"/>
              </a:spcBef>
              <a:spcAft>
                <a:spcPts val="0"/>
              </a:spcAft>
              <a:buClr>
                <a:srgbClr val="FF9900"/>
              </a:buClr>
              <a:buSzPts val="1400"/>
              <a:buNone/>
              <a:defRPr sz="1400">
                <a:solidFill>
                  <a:srgbClr val="FF9900"/>
                </a:solidFill>
              </a:defRPr>
            </a:lvl2pPr>
            <a:lvl3pPr lvl="2" algn="ctr" rtl="0">
              <a:spcBef>
                <a:spcPts val="0"/>
              </a:spcBef>
              <a:spcAft>
                <a:spcPts val="0"/>
              </a:spcAft>
              <a:buClr>
                <a:srgbClr val="FF9900"/>
              </a:buClr>
              <a:buSzPts val="1400"/>
              <a:buNone/>
              <a:defRPr sz="1400">
                <a:solidFill>
                  <a:srgbClr val="FF9900"/>
                </a:solidFill>
              </a:defRPr>
            </a:lvl3pPr>
            <a:lvl4pPr lvl="3" algn="ctr" rtl="0">
              <a:spcBef>
                <a:spcPts val="0"/>
              </a:spcBef>
              <a:spcAft>
                <a:spcPts val="0"/>
              </a:spcAft>
              <a:buClr>
                <a:srgbClr val="FF9900"/>
              </a:buClr>
              <a:buSzPts val="1400"/>
              <a:buNone/>
              <a:defRPr sz="1400">
                <a:solidFill>
                  <a:srgbClr val="FF9900"/>
                </a:solidFill>
              </a:defRPr>
            </a:lvl4pPr>
            <a:lvl5pPr lvl="4" algn="ctr" rtl="0">
              <a:spcBef>
                <a:spcPts val="0"/>
              </a:spcBef>
              <a:spcAft>
                <a:spcPts val="0"/>
              </a:spcAft>
              <a:buClr>
                <a:srgbClr val="FF9900"/>
              </a:buClr>
              <a:buSzPts val="1400"/>
              <a:buNone/>
              <a:defRPr sz="1400">
                <a:solidFill>
                  <a:srgbClr val="FF9900"/>
                </a:solidFill>
              </a:defRPr>
            </a:lvl5pPr>
            <a:lvl6pPr lvl="5" algn="ctr" rtl="0">
              <a:spcBef>
                <a:spcPts val="0"/>
              </a:spcBef>
              <a:spcAft>
                <a:spcPts val="0"/>
              </a:spcAft>
              <a:buClr>
                <a:srgbClr val="FF9900"/>
              </a:buClr>
              <a:buSzPts val="1400"/>
              <a:buNone/>
              <a:defRPr sz="1400">
                <a:solidFill>
                  <a:srgbClr val="FF9900"/>
                </a:solidFill>
              </a:defRPr>
            </a:lvl6pPr>
            <a:lvl7pPr lvl="6" algn="ctr" rtl="0">
              <a:spcBef>
                <a:spcPts val="0"/>
              </a:spcBef>
              <a:spcAft>
                <a:spcPts val="0"/>
              </a:spcAft>
              <a:buClr>
                <a:srgbClr val="FF9900"/>
              </a:buClr>
              <a:buSzPts val="1400"/>
              <a:buNone/>
              <a:defRPr sz="1400">
                <a:solidFill>
                  <a:srgbClr val="FF9900"/>
                </a:solidFill>
              </a:defRPr>
            </a:lvl7pPr>
            <a:lvl8pPr lvl="7" algn="ctr" rtl="0">
              <a:spcBef>
                <a:spcPts val="0"/>
              </a:spcBef>
              <a:spcAft>
                <a:spcPts val="0"/>
              </a:spcAft>
              <a:buClr>
                <a:srgbClr val="FF9900"/>
              </a:buClr>
              <a:buSzPts val="1400"/>
              <a:buNone/>
              <a:defRPr sz="1400">
                <a:solidFill>
                  <a:srgbClr val="FF9900"/>
                </a:solidFill>
              </a:defRPr>
            </a:lvl8pPr>
            <a:lvl9pPr lvl="8" algn="ctr" rtl="0">
              <a:spcBef>
                <a:spcPts val="0"/>
              </a:spcBef>
              <a:spcAft>
                <a:spcPts val="0"/>
              </a:spcAft>
              <a:buClr>
                <a:srgbClr val="FF9900"/>
              </a:buClr>
              <a:buSzPts val="1400"/>
              <a:buNone/>
              <a:defRPr sz="1400">
                <a:solidFill>
                  <a:srgbClr val="FF9900"/>
                </a:solidFill>
              </a:defRPr>
            </a:lvl9pPr>
          </a:lstStyle>
          <a:p>
            <a:endParaRPr/>
          </a:p>
        </p:txBody>
      </p:sp>
      <p:sp>
        <p:nvSpPr>
          <p:cNvPr id="56" name="Google Shape;56;p3"/>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grpSp>
        <p:nvGrpSpPr>
          <p:cNvPr id="84" name="Google Shape;84;p5"/>
          <p:cNvGrpSpPr/>
          <p:nvPr/>
        </p:nvGrpSpPr>
        <p:grpSpPr>
          <a:xfrm>
            <a:off x="-76804" y="-364106"/>
            <a:ext cx="9492216" cy="5864919"/>
            <a:chOff x="-76804" y="-364106"/>
            <a:chExt cx="9492216" cy="5864919"/>
          </a:xfrm>
        </p:grpSpPr>
        <p:sp>
          <p:nvSpPr>
            <p:cNvPr id="85" name="Google Shape;85;p5"/>
            <p:cNvSpPr/>
            <p:nvPr/>
          </p:nvSpPr>
          <p:spPr>
            <a:xfrm>
              <a:off x="0" y="0"/>
              <a:ext cx="9144000" cy="11478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4343698" y="910730"/>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rot="-899646">
              <a:off x="776862" y="-262199"/>
              <a:ext cx="900976" cy="856085"/>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92" name="Google Shape;92;p5"/>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rot="10800000">
              <a:off x="4456350" y="1058785"/>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5"/>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08" name="Google Shape;108;p5"/>
          <p:cNvSpPr txBox="1">
            <a:spLocks noGrp="1"/>
          </p:cNvSpPr>
          <p:nvPr>
            <p:ph type="body" idx="1"/>
          </p:nvPr>
        </p:nvSpPr>
        <p:spPr>
          <a:xfrm>
            <a:off x="1750800" y="1513000"/>
            <a:ext cx="5642400" cy="3099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109" name="Google Shape;109;p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0"/>
        <p:cNvGrpSpPr/>
        <p:nvPr/>
      </p:nvGrpSpPr>
      <p:grpSpPr>
        <a:xfrm>
          <a:off x="0" y="0"/>
          <a:ext cx="0" cy="0"/>
          <a:chOff x="0" y="0"/>
          <a:chExt cx="0" cy="0"/>
        </a:xfrm>
      </p:grpSpPr>
      <p:grpSp>
        <p:nvGrpSpPr>
          <p:cNvPr id="111" name="Google Shape;111;p6"/>
          <p:cNvGrpSpPr/>
          <p:nvPr/>
        </p:nvGrpSpPr>
        <p:grpSpPr>
          <a:xfrm>
            <a:off x="-76804" y="-364106"/>
            <a:ext cx="9492216" cy="5864919"/>
            <a:chOff x="-76804" y="-364106"/>
            <a:chExt cx="9492216" cy="5864919"/>
          </a:xfrm>
        </p:grpSpPr>
        <p:sp>
          <p:nvSpPr>
            <p:cNvPr id="112" name="Google Shape;112;p6"/>
            <p:cNvSpPr/>
            <p:nvPr/>
          </p:nvSpPr>
          <p:spPr>
            <a:xfrm>
              <a:off x="0" y="0"/>
              <a:ext cx="9144000" cy="11478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4343698" y="910730"/>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899646">
              <a:off x="776862" y="-262199"/>
              <a:ext cx="900976" cy="856085"/>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119" name="Google Shape;119;p6"/>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rot="10800000">
              <a:off x="4456350" y="1058785"/>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6"/>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35" name="Google Shape;135;p6"/>
          <p:cNvSpPr txBox="1">
            <a:spLocks noGrp="1"/>
          </p:cNvSpPr>
          <p:nvPr>
            <p:ph type="body" idx="1"/>
          </p:nvPr>
        </p:nvSpPr>
        <p:spPr>
          <a:xfrm>
            <a:off x="1248675" y="1519600"/>
            <a:ext cx="3226200" cy="30075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36" name="Google Shape;136;p6"/>
          <p:cNvSpPr txBox="1">
            <a:spLocks noGrp="1"/>
          </p:cNvSpPr>
          <p:nvPr>
            <p:ph type="body" idx="2"/>
          </p:nvPr>
        </p:nvSpPr>
        <p:spPr>
          <a:xfrm>
            <a:off x="4669128" y="1519600"/>
            <a:ext cx="3226200" cy="30075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37" name="Google Shape;137;p6"/>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7"/>
        <p:cNvGrpSpPr/>
        <p:nvPr/>
      </p:nvGrpSpPr>
      <p:grpSpPr>
        <a:xfrm>
          <a:off x="0" y="0"/>
          <a:ext cx="0" cy="0"/>
          <a:chOff x="0" y="0"/>
          <a:chExt cx="0" cy="0"/>
        </a:xfrm>
      </p:grpSpPr>
      <p:grpSp>
        <p:nvGrpSpPr>
          <p:cNvPr id="168" name="Google Shape;168;p8"/>
          <p:cNvGrpSpPr/>
          <p:nvPr/>
        </p:nvGrpSpPr>
        <p:grpSpPr>
          <a:xfrm>
            <a:off x="-76804" y="-364106"/>
            <a:ext cx="9492216" cy="5864919"/>
            <a:chOff x="-76804" y="-364106"/>
            <a:chExt cx="9492216" cy="5864919"/>
          </a:xfrm>
        </p:grpSpPr>
        <p:sp>
          <p:nvSpPr>
            <p:cNvPr id="169" name="Google Shape;169;p8"/>
            <p:cNvSpPr/>
            <p:nvPr/>
          </p:nvSpPr>
          <p:spPr>
            <a:xfrm>
              <a:off x="0" y="0"/>
              <a:ext cx="9144000" cy="11478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4343698" y="910730"/>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rot="-899646">
              <a:off x="776862" y="-262199"/>
              <a:ext cx="900976" cy="856085"/>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176" name="Google Shape;176;p8"/>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rot="10800000">
              <a:off x="4456350" y="1058785"/>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8"/>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92" name="Google Shape;192;p8"/>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9"/>
        <p:cNvGrpSpPr/>
        <p:nvPr/>
      </p:nvGrpSpPr>
      <p:grpSpPr>
        <a:xfrm>
          <a:off x="0" y="0"/>
          <a:ext cx="0" cy="0"/>
          <a:chOff x="0" y="0"/>
          <a:chExt cx="0" cy="0"/>
        </a:xfrm>
      </p:grpSpPr>
      <p:sp>
        <p:nvSpPr>
          <p:cNvPr id="240" name="Google Shape;240;p10"/>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7"/>
        <p:cNvGrpSpPr/>
        <p:nvPr/>
      </p:nvGrpSpPr>
      <p:grpSpPr>
        <a:xfrm>
          <a:off x="0" y="0"/>
          <a:ext cx="0" cy="0"/>
          <a:chOff x="0" y="0"/>
          <a:chExt cx="0" cy="0"/>
        </a:xfrm>
      </p:grpSpPr>
      <p:grpSp>
        <p:nvGrpSpPr>
          <p:cNvPr id="58" name="Google Shape;58;p4"/>
          <p:cNvGrpSpPr/>
          <p:nvPr/>
        </p:nvGrpSpPr>
        <p:grpSpPr>
          <a:xfrm>
            <a:off x="-76804" y="-364106"/>
            <a:ext cx="9492216" cy="5864919"/>
            <a:chOff x="-76804" y="-364106"/>
            <a:chExt cx="9492216" cy="5864919"/>
          </a:xfrm>
        </p:grpSpPr>
        <p:sp>
          <p:nvSpPr>
            <p:cNvPr id="59" name="Google Shape;59;p4"/>
            <p:cNvSpPr/>
            <p:nvPr/>
          </p:nvSpPr>
          <p:spPr>
            <a:xfrm>
              <a:off x="1156225" y="1135700"/>
              <a:ext cx="6831600" cy="28722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4343698" y="910730"/>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8312875" y="-85400"/>
              <a:ext cx="542100" cy="542100"/>
            </a:xfrm>
            <a:prstGeom prst="ellipse">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rot="-899646">
              <a:off x="776862" y="-262199"/>
              <a:ext cx="900976" cy="856085"/>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66" name="Google Shape;66;p4"/>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4"/>
          <p:cNvSpPr txBox="1">
            <a:spLocks noGrp="1"/>
          </p:cNvSpPr>
          <p:nvPr>
            <p:ph type="body" idx="1"/>
          </p:nvPr>
        </p:nvSpPr>
        <p:spPr>
          <a:xfrm>
            <a:off x="1724400" y="1375150"/>
            <a:ext cx="5695200" cy="23931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Font typeface="Nixie One"/>
              <a:buChar char="◍"/>
              <a:defRPr>
                <a:latin typeface="Nixie One"/>
                <a:ea typeface="Nixie One"/>
                <a:cs typeface="Nixie One"/>
                <a:sym typeface="Nixie One"/>
              </a:defRPr>
            </a:lvl1pPr>
            <a:lvl2pPr marL="914400" lvl="1" indent="-355600" algn="ctr" rtl="0">
              <a:spcBef>
                <a:spcPts val="0"/>
              </a:spcBef>
              <a:spcAft>
                <a:spcPts val="0"/>
              </a:spcAft>
              <a:buSzPts val="2000"/>
              <a:buFont typeface="Nixie One"/>
              <a:buChar char="◌"/>
              <a:defRPr>
                <a:latin typeface="Nixie One"/>
                <a:ea typeface="Nixie One"/>
                <a:cs typeface="Nixie One"/>
                <a:sym typeface="Nixie One"/>
              </a:defRPr>
            </a:lvl2pPr>
            <a:lvl3pPr marL="1371600" lvl="2" indent="-355600" algn="ctr" rtl="0">
              <a:spcBef>
                <a:spcPts val="0"/>
              </a:spcBef>
              <a:spcAft>
                <a:spcPts val="0"/>
              </a:spcAft>
              <a:buSzPts val="2000"/>
              <a:buFont typeface="Nixie One"/>
              <a:buChar char="◌"/>
              <a:defRPr>
                <a:latin typeface="Nixie One"/>
                <a:ea typeface="Nixie One"/>
                <a:cs typeface="Nixie One"/>
                <a:sym typeface="Nixie One"/>
              </a:defRPr>
            </a:lvl3pPr>
            <a:lvl4pPr marL="1828800" lvl="3" indent="-355600" algn="ctr" rtl="0">
              <a:spcBef>
                <a:spcPts val="0"/>
              </a:spcBef>
              <a:spcAft>
                <a:spcPts val="0"/>
              </a:spcAft>
              <a:buSzPts val="2000"/>
              <a:buFont typeface="Nixie One"/>
              <a:buChar char="◌"/>
              <a:defRPr>
                <a:latin typeface="Nixie One"/>
                <a:ea typeface="Nixie One"/>
                <a:cs typeface="Nixie One"/>
                <a:sym typeface="Nixie One"/>
              </a:defRPr>
            </a:lvl4pPr>
            <a:lvl5pPr marL="2286000" lvl="4" indent="-355600" algn="ctr" rtl="0">
              <a:spcBef>
                <a:spcPts val="0"/>
              </a:spcBef>
              <a:spcAft>
                <a:spcPts val="0"/>
              </a:spcAft>
              <a:buSzPts val="2000"/>
              <a:buFont typeface="Nixie One"/>
              <a:buChar char="◌"/>
              <a:defRPr>
                <a:latin typeface="Nixie One"/>
                <a:ea typeface="Nixie One"/>
                <a:cs typeface="Nixie One"/>
                <a:sym typeface="Nixie One"/>
              </a:defRPr>
            </a:lvl5pPr>
            <a:lvl6pPr marL="2743200" lvl="5" indent="-355600" algn="ctr" rtl="0">
              <a:spcBef>
                <a:spcPts val="0"/>
              </a:spcBef>
              <a:spcAft>
                <a:spcPts val="0"/>
              </a:spcAft>
              <a:buSzPts val="2000"/>
              <a:buFont typeface="Nixie One"/>
              <a:buChar char="◌"/>
              <a:defRPr>
                <a:latin typeface="Nixie One"/>
                <a:ea typeface="Nixie One"/>
                <a:cs typeface="Nixie One"/>
                <a:sym typeface="Nixie One"/>
              </a:defRPr>
            </a:lvl6pPr>
            <a:lvl7pPr marL="3200400" lvl="6" indent="-355600" algn="ctr" rtl="0">
              <a:spcBef>
                <a:spcPts val="0"/>
              </a:spcBef>
              <a:spcAft>
                <a:spcPts val="0"/>
              </a:spcAft>
              <a:buSzPts val="2000"/>
              <a:buFont typeface="Nixie One"/>
              <a:buChar char="◌"/>
              <a:defRPr>
                <a:latin typeface="Nixie One"/>
                <a:ea typeface="Nixie One"/>
                <a:cs typeface="Nixie One"/>
                <a:sym typeface="Nixie One"/>
              </a:defRPr>
            </a:lvl7pPr>
            <a:lvl8pPr marL="3657600" lvl="7" indent="-355600" algn="ctr" rtl="0">
              <a:spcBef>
                <a:spcPts val="0"/>
              </a:spcBef>
              <a:spcAft>
                <a:spcPts val="0"/>
              </a:spcAft>
              <a:buSzPts val="2000"/>
              <a:buFont typeface="Nixie One"/>
              <a:buChar char="◌"/>
              <a:defRPr>
                <a:latin typeface="Nixie One"/>
                <a:ea typeface="Nixie One"/>
                <a:cs typeface="Nixie One"/>
                <a:sym typeface="Nixie One"/>
              </a:defRPr>
            </a:lvl8pPr>
            <a:lvl9pPr marL="4114800" lvl="8" indent="-355600" algn="ctr">
              <a:spcBef>
                <a:spcPts val="0"/>
              </a:spcBef>
              <a:spcAft>
                <a:spcPts val="0"/>
              </a:spcAft>
              <a:buSzPts val="2000"/>
              <a:buFont typeface="Nixie One"/>
              <a:buChar char="◌"/>
              <a:defRPr>
                <a:latin typeface="Nixie One"/>
                <a:ea typeface="Nixie One"/>
                <a:cs typeface="Nixie One"/>
                <a:sym typeface="Nixie One"/>
              </a:defRPr>
            </a:lvl9pPr>
          </a:lstStyle>
          <a:p>
            <a:endParaRPr/>
          </a:p>
        </p:txBody>
      </p:sp>
      <p:sp>
        <p:nvSpPr>
          <p:cNvPr id="81" name="Google Shape;81;p4"/>
          <p:cNvSpPr txBox="1"/>
          <p:nvPr/>
        </p:nvSpPr>
        <p:spPr>
          <a:xfrm>
            <a:off x="4261450" y="1149165"/>
            <a:ext cx="621000" cy="42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a:solidFill>
                  <a:srgbClr val="FF9900"/>
                </a:solidFill>
                <a:latin typeface="Nixie One"/>
                <a:ea typeface="Nixie One"/>
                <a:cs typeface="Nixie One"/>
                <a:sym typeface="Nixie One"/>
              </a:rPr>
              <a:t>“</a:t>
            </a:r>
            <a:endParaRPr sz="7200">
              <a:solidFill>
                <a:srgbClr val="FF9900"/>
              </a:solidFill>
              <a:latin typeface="Nixie One"/>
              <a:ea typeface="Nixie One"/>
              <a:cs typeface="Nixie One"/>
              <a:sym typeface="Nixie One"/>
            </a:endParaRPr>
          </a:p>
        </p:txBody>
      </p:sp>
      <p:sp>
        <p:nvSpPr>
          <p:cNvPr id="82" name="Google Shape;82;p4"/>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31679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32E6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47950" y="0"/>
            <a:ext cx="5048100" cy="1147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1pPr>
            <a:lvl2pPr lvl="1"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2pPr>
            <a:lvl3pPr lvl="2"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3pPr>
            <a:lvl4pPr lvl="3"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4pPr>
            <a:lvl5pPr lvl="4"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5pPr>
            <a:lvl6pPr lvl="5"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6pPr>
            <a:lvl7pPr lvl="6"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7pPr>
            <a:lvl8pPr lvl="7"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8pPr>
            <a:lvl9pPr lvl="8"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50800" y="1513000"/>
            <a:ext cx="5642400" cy="30999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1pPr>
            <a:lvl2pPr marL="914400" lvl="1"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2pPr>
            <a:lvl3pPr marL="1371600" lvl="2"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3pPr>
            <a:lvl4pPr marL="1828800" lvl="3"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4pPr>
            <a:lvl5pPr marL="2286000" lvl="4"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5pPr>
            <a:lvl6pPr marL="2743200" lvl="5"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6pPr>
            <a:lvl7pPr marL="3200400" lvl="6"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7pPr>
            <a:lvl8pPr marL="3657600" lvl="7"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8pPr>
            <a:lvl9pPr marL="4114800" lvl="8"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9pPr>
          </a:lstStyle>
          <a:p>
            <a:endParaRPr/>
          </a:p>
        </p:txBody>
      </p:sp>
      <p:sp>
        <p:nvSpPr>
          <p:cNvPr id="8" name="Google Shape;8;p1"/>
          <p:cNvSpPr txBox="1">
            <a:spLocks noGrp="1"/>
          </p:cNvSpPr>
          <p:nvPr>
            <p:ph type="sldNum" idx="12"/>
          </p:nvPr>
        </p:nvSpPr>
        <p:spPr>
          <a:xfrm>
            <a:off x="4297650" y="4778750"/>
            <a:ext cx="548700" cy="364800"/>
          </a:xfrm>
          <a:prstGeom prst="rect">
            <a:avLst/>
          </a:prstGeom>
          <a:noFill/>
          <a:ln>
            <a:noFill/>
          </a:ln>
        </p:spPr>
        <p:txBody>
          <a:bodyPr spcFirstLastPara="1" wrap="square" lIns="91425" tIns="91425" rIns="91425" bIns="91425" anchor="t" anchorCtr="0">
            <a:noAutofit/>
          </a:bodyPr>
          <a:lstStyle>
            <a:lvl1pPr lvl="0" algn="ctr">
              <a:buNone/>
              <a:defRPr sz="1200">
                <a:solidFill>
                  <a:srgbClr val="8E7CC3"/>
                </a:solidFill>
                <a:latin typeface="Nixie One"/>
                <a:ea typeface="Nixie One"/>
                <a:cs typeface="Nixie One"/>
                <a:sym typeface="Nixie One"/>
              </a:defRPr>
            </a:lvl1pPr>
            <a:lvl2pPr lvl="1" algn="ctr">
              <a:buNone/>
              <a:defRPr sz="1200">
                <a:solidFill>
                  <a:srgbClr val="8E7CC3"/>
                </a:solidFill>
                <a:latin typeface="Nixie One"/>
                <a:ea typeface="Nixie One"/>
                <a:cs typeface="Nixie One"/>
                <a:sym typeface="Nixie One"/>
              </a:defRPr>
            </a:lvl2pPr>
            <a:lvl3pPr lvl="2" algn="ctr">
              <a:buNone/>
              <a:defRPr sz="1200">
                <a:solidFill>
                  <a:srgbClr val="8E7CC3"/>
                </a:solidFill>
                <a:latin typeface="Nixie One"/>
                <a:ea typeface="Nixie One"/>
                <a:cs typeface="Nixie One"/>
                <a:sym typeface="Nixie One"/>
              </a:defRPr>
            </a:lvl3pPr>
            <a:lvl4pPr lvl="3" algn="ctr">
              <a:buNone/>
              <a:defRPr sz="1200">
                <a:solidFill>
                  <a:srgbClr val="8E7CC3"/>
                </a:solidFill>
                <a:latin typeface="Nixie One"/>
                <a:ea typeface="Nixie One"/>
                <a:cs typeface="Nixie One"/>
                <a:sym typeface="Nixie One"/>
              </a:defRPr>
            </a:lvl4pPr>
            <a:lvl5pPr lvl="4" algn="ctr">
              <a:buNone/>
              <a:defRPr sz="1200">
                <a:solidFill>
                  <a:srgbClr val="8E7CC3"/>
                </a:solidFill>
                <a:latin typeface="Nixie One"/>
                <a:ea typeface="Nixie One"/>
                <a:cs typeface="Nixie One"/>
                <a:sym typeface="Nixie One"/>
              </a:defRPr>
            </a:lvl5pPr>
            <a:lvl6pPr lvl="5" algn="ctr">
              <a:buNone/>
              <a:defRPr sz="1200">
                <a:solidFill>
                  <a:srgbClr val="8E7CC3"/>
                </a:solidFill>
                <a:latin typeface="Nixie One"/>
                <a:ea typeface="Nixie One"/>
                <a:cs typeface="Nixie One"/>
                <a:sym typeface="Nixie One"/>
              </a:defRPr>
            </a:lvl6pPr>
            <a:lvl7pPr lvl="6" algn="ctr">
              <a:buNone/>
              <a:defRPr sz="1200">
                <a:solidFill>
                  <a:srgbClr val="8E7CC3"/>
                </a:solidFill>
                <a:latin typeface="Nixie One"/>
                <a:ea typeface="Nixie One"/>
                <a:cs typeface="Nixie One"/>
                <a:sym typeface="Nixie One"/>
              </a:defRPr>
            </a:lvl7pPr>
            <a:lvl8pPr lvl="7" algn="ctr">
              <a:buNone/>
              <a:defRPr sz="1200">
                <a:solidFill>
                  <a:srgbClr val="8E7CC3"/>
                </a:solidFill>
                <a:latin typeface="Nixie One"/>
                <a:ea typeface="Nixie One"/>
                <a:cs typeface="Nixie One"/>
                <a:sym typeface="Nixie One"/>
              </a:defRPr>
            </a:lvl8pPr>
            <a:lvl9pPr lvl="8" algn="ctr">
              <a:buNone/>
              <a:defRPr sz="1200">
                <a:solidFill>
                  <a:srgbClr val="8E7CC3"/>
                </a:solidFill>
                <a:latin typeface="Nixie One"/>
                <a:ea typeface="Nixie One"/>
                <a:cs typeface="Nixie One"/>
                <a:sym typeface="Nixie One"/>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 id="2147483659"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2"/>
          <p:cNvSpPr txBox="1">
            <a:spLocks noGrp="1"/>
          </p:cNvSpPr>
          <p:nvPr>
            <p:ph type="ctrTitle"/>
          </p:nvPr>
        </p:nvSpPr>
        <p:spPr>
          <a:xfrm>
            <a:off x="2878525" y="1991825"/>
            <a:ext cx="3387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American and Indian Sign Languages to Speech</a:t>
            </a:r>
            <a:endParaRPr dirty="0"/>
          </a:p>
        </p:txBody>
      </p:sp>
      <p:pic>
        <p:nvPicPr>
          <p:cNvPr id="1026" name="Picture 2" descr="IIIT Dharwad">
            <a:extLst>
              <a:ext uri="{FF2B5EF4-FFF2-40B4-BE49-F238E27FC236}">
                <a16:creationId xmlns:a16="http://schemas.microsoft.com/office/drawing/2014/main" id="{ECD46BE2-EAB4-45C1-A68C-380A211C8BA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6767432" y="38100"/>
            <a:ext cx="2376568" cy="7312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hape&#10;&#10;Description automatically generated with low confidence">
            <a:extLst>
              <a:ext uri="{FF2B5EF4-FFF2-40B4-BE49-F238E27FC236}">
                <a16:creationId xmlns:a16="http://schemas.microsoft.com/office/drawing/2014/main" id="{76E18B2F-003E-48BD-A0A7-8E12D534E572}"/>
              </a:ext>
            </a:extLst>
          </p:cNvPr>
          <p:cNvPicPr>
            <a:picLocks noChangeAspect="1"/>
          </p:cNvPicPr>
          <p:nvPr/>
        </p:nvPicPr>
        <p:blipFill>
          <a:blip r:embed="rId5">
            <a:lum bright="70000" contrast="-70000"/>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114300" y="68580"/>
            <a:ext cx="564014" cy="564014"/>
          </a:xfrm>
          <a:prstGeom prst="rect">
            <a:avLst/>
          </a:prstGeom>
        </p:spPr>
      </p:pic>
      <p:sp>
        <p:nvSpPr>
          <p:cNvPr id="6" name="Google Shape;268;p12">
            <a:extLst>
              <a:ext uri="{FF2B5EF4-FFF2-40B4-BE49-F238E27FC236}">
                <a16:creationId xmlns:a16="http://schemas.microsoft.com/office/drawing/2014/main" id="{D7DE669F-DD76-431E-80B9-B27C138D6117}"/>
              </a:ext>
            </a:extLst>
          </p:cNvPr>
          <p:cNvSpPr txBox="1">
            <a:spLocks/>
          </p:cNvSpPr>
          <p:nvPr/>
        </p:nvSpPr>
        <p:spPr>
          <a:xfrm>
            <a:off x="679144" y="183014"/>
            <a:ext cx="1697425" cy="3656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Nixie One"/>
              <a:buNone/>
              <a:defRPr sz="3600" b="0" i="0" u="none" strike="noStrike" cap="none">
                <a:solidFill>
                  <a:srgbClr val="FFFFFF"/>
                </a:solidFill>
                <a:latin typeface="Nixie One"/>
                <a:ea typeface="Nixie One"/>
                <a:cs typeface="Nixie One"/>
                <a:sym typeface="Nixie One"/>
              </a:defRPr>
            </a:lvl1pPr>
            <a:lvl2pPr marR="0" lvl="1" algn="ctr" rtl="0">
              <a:lnSpc>
                <a:spcPct val="100000"/>
              </a:lnSpc>
              <a:spcBef>
                <a:spcPts val="0"/>
              </a:spcBef>
              <a:spcAft>
                <a:spcPts val="0"/>
              </a:spcAft>
              <a:buClr>
                <a:srgbClr val="FFFFFF"/>
              </a:buClr>
              <a:buSzPts val="3600"/>
              <a:buFont typeface="Nixie One"/>
              <a:buNone/>
              <a:defRPr sz="3600" b="0" i="0" u="none" strike="noStrike" cap="none">
                <a:solidFill>
                  <a:srgbClr val="FFFFFF"/>
                </a:solidFill>
                <a:latin typeface="Nixie One"/>
                <a:ea typeface="Nixie One"/>
                <a:cs typeface="Nixie One"/>
                <a:sym typeface="Nixie One"/>
              </a:defRPr>
            </a:lvl2pPr>
            <a:lvl3pPr marR="0" lvl="2" algn="ctr" rtl="0">
              <a:lnSpc>
                <a:spcPct val="100000"/>
              </a:lnSpc>
              <a:spcBef>
                <a:spcPts val="0"/>
              </a:spcBef>
              <a:spcAft>
                <a:spcPts val="0"/>
              </a:spcAft>
              <a:buClr>
                <a:srgbClr val="FFFFFF"/>
              </a:buClr>
              <a:buSzPts val="3600"/>
              <a:buFont typeface="Nixie One"/>
              <a:buNone/>
              <a:defRPr sz="3600" b="0" i="0" u="none" strike="noStrike" cap="none">
                <a:solidFill>
                  <a:srgbClr val="FFFFFF"/>
                </a:solidFill>
                <a:latin typeface="Nixie One"/>
                <a:ea typeface="Nixie One"/>
                <a:cs typeface="Nixie One"/>
                <a:sym typeface="Nixie One"/>
              </a:defRPr>
            </a:lvl3pPr>
            <a:lvl4pPr marR="0" lvl="3" algn="ctr" rtl="0">
              <a:lnSpc>
                <a:spcPct val="100000"/>
              </a:lnSpc>
              <a:spcBef>
                <a:spcPts val="0"/>
              </a:spcBef>
              <a:spcAft>
                <a:spcPts val="0"/>
              </a:spcAft>
              <a:buClr>
                <a:srgbClr val="FFFFFF"/>
              </a:buClr>
              <a:buSzPts val="3600"/>
              <a:buFont typeface="Nixie One"/>
              <a:buNone/>
              <a:defRPr sz="3600" b="0" i="0" u="none" strike="noStrike" cap="none">
                <a:solidFill>
                  <a:srgbClr val="FFFFFF"/>
                </a:solidFill>
                <a:latin typeface="Nixie One"/>
                <a:ea typeface="Nixie One"/>
                <a:cs typeface="Nixie One"/>
                <a:sym typeface="Nixie One"/>
              </a:defRPr>
            </a:lvl4pPr>
            <a:lvl5pPr marR="0" lvl="4" algn="ctr" rtl="0">
              <a:lnSpc>
                <a:spcPct val="100000"/>
              </a:lnSpc>
              <a:spcBef>
                <a:spcPts val="0"/>
              </a:spcBef>
              <a:spcAft>
                <a:spcPts val="0"/>
              </a:spcAft>
              <a:buClr>
                <a:srgbClr val="FFFFFF"/>
              </a:buClr>
              <a:buSzPts val="3600"/>
              <a:buFont typeface="Nixie One"/>
              <a:buNone/>
              <a:defRPr sz="3600" b="0" i="0" u="none" strike="noStrike" cap="none">
                <a:solidFill>
                  <a:srgbClr val="FFFFFF"/>
                </a:solidFill>
                <a:latin typeface="Nixie One"/>
                <a:ea typeface="Nixie One"/>
                <a:cs typeface="Nixie One"/>
                <a:sym typeface="Nixie One"/>
              </a:defRPr>
            </a:lvl5pPr>
            <a:lvl6pPr marR="0" lvl="5" algn="ctr" rtl="0">
              <a:lnSpc>
                <a:spcPct val="100000"/>
              </a:lnSpc>
              <a:spcBef>
                <a:spcPts val="0"/>
              </a:spcBef>
              <a:spcAft>
                <a:spcPts val="0"/>
              </a:spcAft>
              <a:buClr>
                <a:srgbClr val="FFFFFF"/>
              </a:buClr>
              <a:buSzPts val="3600"/>
              <a:buFont typeface="Nixie One"/>
              <a:buNone/>
              <a:defRPr sz="3600" b="0" i="0" u="none" strike="noStrike" cap="none">
                <a:solidFill>
                  <a:srgbClr val="FFFFFF"/>
                </a:solidFill>
                <a:latin typeface="Nixie One"/>
                <a:ea typeface="Nixie One"/>
                <a:cs typeface="Nixie One"/>
                <a:sym typeface="Nixie One"/>
              </a:defRPr>
            </a:lvl6pPr>
            <a:lvl7pPr marR="0" lvl="6" algn="ctr" rtl="0">
              <a:lnSpc>
                <a:spcPct val="100000"/>
              </a:lnSpc>
              <a:spcBef>
                <a:spcPts val="0"/>
              </a:spcBef>
              <a:spcAft>
                <a:spcPts val="0"/>
              </a:spcAft>
              <a:buClr>
                <a:srgbClr val="FFFFFF"/>
              </a:buClr>
              <a:buSzPts val="3600"/>
              <a:buFont typeface="Nixie One"/>
              <a:buNone/>
              <a:defRPr sz="3600" b="0" i="0" u="none" strike="noStrike" cap="none">
                <a:solidFill>
                  <a:srgbClr val="FFFFFF"/>
                </a:solidFill>
                <a:latin typeface="Nixie One"/>
                <a:ea typeface="Nixie One"/>
                <a:cs typeface="Nixie One"/>
                <a:sym typeface="Nixie One"/>
              </a:defRPr>
            </a:lvl7pPr>
            <a:lvl8pPr marR="0" lvl="7" algn="ctr" rtl="0">
              <a:lnSpc>
                <a:spcPct val="100000"/>
              </a:lnSpc>
              <a:spcBef>
                <a:spcPts val="0"/>
              </a:spcBef>
              <a:spcAft>
                <a:spcPts val="0"/>
              </a:spcAft>
              <a:buClr>
                <a:srgbClr val="FFFFFF"/>
              </a:buClr>
              <a:buSzPts val="3600"/>
              <a:buFont typeface="Nixie One"/>
              <a:buNone/>
              <a:defRPr sz="3600" b="0" i="0" u="none" strike="noStrike" cap="none">
                <a:solidFill>
                  <a:srgbClr val="FFFFFF"/>
                </a:solidFill>
                <a:latin typeface="Nixie One"/>
                <a:ea typeface="Nixie One"/>
                <a:cs typeface="Nixie One"/>
                <a:sym typeface="Nixie One"/>
              </a:defRPr>
            </a:lvl8pPr>
            <a:lvl9pPr marR="0" lvl="8" algn="ctr" rtl="0">
              <a:lnSpc>
                <a:spcPct val="100000"/>
              </a:lnSpc>
              <a:spcBef>
                <a:spcPts val="0"/>
              </a:spcBef>
              <a:spcAft>
                <a:spcPts val="0"/>
              </a:spcAft>
              <a:buClr>
                <a:srgbClr val="FFFFFF"/>
              </a:buClr>
              <a:buSzPts val="3600"/>
              <a:buFont typeface="Nixie One"/>
              <a:buNone/>
              <a:defRPr sz="3600" b="0" i="0" u="none" strike="noStrike" cap="none">
                <a:solidFill>
                  <a:srgbClr val="FFFFFF"/>
                </a:solidFill>
                <a:latin typeface="Nixie One"/>
                <a:ea typeface="Nixie One"/>
                <a:cs typeface="Nixie One"/>
                <a:sym typeface="Nixie One"/>
              </a:defRPr>
            </a:lvl9pPr>
          </a:lstStyle>
          <a:p>
            <a:r>
              <a:rPr lang="en-US" sz="1600" b="1" dirty="0">
                <a:solidFill>
                  <a:schemeClr val="bg1">
                    <a:lumMod val="95000"/>
                  </a:schemeClr>
                </a:solidFill>
              </a:rPr>
              <a:t>Project Speakable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Shape 354"/>
        <p:cNvGrpSpPr/>
        <p:nvPr/>
      </p:nvGrpSpPr>
      <p:grpSpPr>
        <a:xfrm>
          <a:off x="0" y="0"/>
          <a:ext cx="0" cy="0"/>
          <a:chOff x="0" y="0"/>
          <a:chExt cx="0" cy="0"/>
        </a:xfrm>
      </p:grpSpPr>
      <p:sp>
        <p:nvSpPr>
          <p:cNvPr id="355" name="Google Shape;355;p22"/>
          <p:cNvSpPr txBox="1">
            <a:spLocks noGrp="1"/>
          </p:cNvSpPr>
          <p:nvPr>
            <p:ph type="title" idx="4294967295"/>
          </p:nvPr>
        </p:nvSpPr>
        <p:spPr>
          <a:xfrm>
            <a:off x="3455767" y="3909057"/>
            <a:ext cx="2964046" cy="48174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0" dirty="0"/>
              <a:t>Demo</a:t>
            </a:r>
            <a:r>
              <a:rPr lang="en-IN" dirty="0"/>
              <a:t> </a:t>
            </a:r>
            <a:r>
              <a:rPr lang="en" dirty="0">
                <a:solidFill>
                  <a:srgbClr val="FF9900"/>
                </a:solidFill>
              </a:rPr>
              <a:t>of the Web Application</a:t>
            </a:r>
            <a:endParaRPr dirty="0">
              <a:solidFill>
                <a:srgbClr val="FF9900"/>
              </a:solidFill>
            </a:endParaRPr>
          </a:p>
        </p:txBody>
      </p:sp>
      <p:sp>
        <p:nvSpPr>
          <p:cNvPr id="356" name="Google Shape;356;p22"/>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FFFFFF"/>
                </a:solidFill>
              </a:rPr>
              <a:t>10</a:t>
            </a:fld>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4"/>
          <p:cNvSpPr txBox="1">
            <a:spLocks noGrp="1"/>
          </p:cNvSpPr>
          <p:nvPr>
            <p:ph type="ctrTitle" idx="4294967295"/>
          </p:nvPr>
        </p:nvSpPr>
        <p:spPr>
          <a:xfrm>
            <a:off x="1589046" y="2271900"/>
            <a:ext cx="2681207" cy="59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rgbClr val="6D9EEB"/>
                </a:solidFill>
              </a:rPr>
              <a:t>Thanks!</a:t>
            </a:r>
            <a:endParaRPr sz="6000" dirty="0">
              <a:solidFill>
                <a:srgbClr val="6D9EEB"/>
              </a:solidFill>
            </a:endParaRPr>
          </a:p>
        </p:txBody>
      </p:sp>
      <p:sp>
        <p:nvSpPr>
          <p:cNvPr id="495" name="Google Shape;495;p34"/>
          <p:cNvSpPr txBox="1">
            <a:spLocks noGrp="1"/>
          </p:cNvSpPr>
          <p:nvPr>
            <p:ph type="subTitle" idx="4294967295"/>
          </p:nvPr>
        </p:nvSpPr>
        <p:spPr>
          <a:xfrm>
            <a:off x="1824949" y="2905551"/>
            <a:ext cx="2209400" cy="599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400" b="1" dirty="0">
                <a:solidFill>
                  <a:srgbClr val="FF9900"/>
                </a:solidFill>
              </a:rPr>
              <a:t>Any questions?</a:t>
            </a:r>
            <a:endParaRPr sz="1400" b="1" dirty="0">
              <a:solidFill>
                <a:srgbClr val="FF9900"/>
              </a:solidFill>
            </a:endParaRPr>
          </a:p>
        </p:txBody>
      </p:sp>
      <p:sp>
        <p:nvSpPr>
          <p:cNvPr id="496" name="Google Shape;496;p34"/>
          <p:cNvSpPr txBox="1"/>
          <p:nvPr/>
        </p:nvSpPr>
        <p:spPr>
          <a:xfrm>
            <a:off x="2142275" y="820251"/>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dirty="0">
                <a:solidFill>
                  <a:srgbClr val="FF9900"/>
                </a:solidFill>
              </a:rPr>
              <a:t>👍</a:t>
            </a:r>
            <a:endParaRPr sz="9600" dirty="0">
              <a:solidFill>
                <a:srgbClr val="FF9900"/>
              </a:solidFill>
            </a:endParaRPr>
          </a:p>
        </p:txBody>
      </p:sp>
      <p:sp>
        <p:nvSpPr>
          <p:cNvPr id="497" name="Google Shape;497;p34"/>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
        <p:nvSpPr>
          <p:cNvPr id="7" name="Google Shape;494;p34">
            <a:extLst>
              <a:ext uri="{FF2B5EF4-FFF2-40B4-BE49-F238E27FC236}">
                <a16:creationId xmlns:a16="http://schemas.microsoft.com/office/drawing/2014/main" id="{82A5807A-94DF-4A80-B793-9B510E1DFD81}"/>
              </a:ext>
            </a:extLst>
          </p:cNvPr>
          <p:cNvSpPr txBox="1">
            <a:spLocks/>
          </p:cNvSpPr>
          <p:nvPr/>
        </p:nvSpPr>
        <p:spPr>
          <a:xfrm>
            <a:off x="4936805" y="1377760"/>
            <a:ext cx="2681207" cy="3498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800"/>
              <a:buFont typeface="Nixie One"/>
              <a:buNone/>
              <a:defRPr sz="1800" b="0" i="0" u="none" strike="noStrike" cap="none">
                <a:solidFill>
                  <a:srgbClr val="FFFFFF"/>
                </a:solidFill>
                <a:latin typeface="Nixie One"/>
                <a:ea typeface="Nixie One"/>
                <a:cs typeface="Nixie One"/>
                <a:sym typeface="Nixie One"/>
              </a:defRPr>
            </a:lvl1pPr>
            <a:lvl2pPr marR="0" lvl="1" algn="ctr" rtl="0">
              <a:lnSpc>
                <a:spcPct val="100000"/>
              </a:lnSpc>
              <a:spcBef>
                <a:spcPts val="0"/>
              </a:spcBef>
              <a:spcAft>
                <a:spcPts val="0"/>
              </a:spcAft>
              <a:buClr>
                <a:srgbClr val="FFFFFF"/>
              </a:buClr>
              <a:buSzPts val="1800"/>
              <a:buFont typeface="Nixie One"/>
              <a:buNone/>
              <a:defRPr sz="1800" b="0" i="0" u="none" strike="noStrike" cap="none">
                <a:solidFill>
                  <a:srgbClr val="FFFFFF"/>
                </a:solidFill>
                <a:latin typeface="Nixie One"/>
                <a:ea typeface="Nixie One"/>
                <a:cs typeface="Nixie One"/>
                <a:sym typeface="Nixie One"/>
              </a:defRPr>
            </a:lvl2pPr>
            <a:lvl3pPr marR="0" lvl="2" algn="ctr" rtl="0">
              <a:lnSpc>
                <a:spcPct val="100000"/>
              </a:lnSpc>
              <a:spcBef>
                <a:spcPts val="0"/>
              </a:spcBef>
              <a:spcAft>
                <a:spcPts val="0"/>
              </a:spcAft>
              <a:buClr>
                <a:srgbClr val="FFFFFF"/>
              </a:buClr>
              <a:buSzPts val="1800"/>
              <a:buFont typeface="Nixie One"/>
              <a:buNone/>
              <a:defRPr sz="1800" b="0" i="0" u="none" strike="noStrike" cap="none">
                <a:solidFill>
                  <a:srgbClr val="FFFFFF"/>
                </a:solidFill>
                <a:latin typeface="Nixie One"/>
                <a:ea typeface="Nixie One"/>
                <a:cs typeface="Nixie One"/>
                <a:sym typeface="Nixie One"/>
              </a:defRPr>
            </a:lvl3pPr>
            <a:lvl4pPr marR="0" lvl="3" algn="ctr" rtl="0">
              <a:lnSpc>
                <a:spcPct val="100000"/>
              </a:lnSpc>
              <a:spcBef>
                <a:spcPts val="0"/>
              </a:spcBef>
              <a:spcAft>
                <a:spcPts val="0"/>
              </a:spcAft>
              <a:buClr>
                <a:srgbClr val="FFFFFF"/>
              </a:buClr>
              <a:buSzPts val="1800"/>
              <a:buFont typeface="Nixie One"/>
              <a:buNone/>
              <a:defRPr sz="1800" b="0" i="0" u="none" strike="noStrike" cap="none">
                <a:solidFill>
                  <a:srgbClr val="FFFFFF"/>
                </a:solidFill>
                <a:latin typeface="Nixie One"/>
                <a:ea typeface="Nixie One"/>
                <a:cs typeface="Nixie One"/>
                <a:sym typeface="Nixie One"/>
              </a:defRPr>
            </a:lvl4pPr>
            <a:lvl5pPr marR="0" lvl="4" algn="ctr" rtl="0">
              <a:lnSpc>
                <a:spcPct val="100000"/>
              </a:lnSpc>
              <a:spcBef>
                <a:spcPts val="0"/>
              </a:spcBef>
              <a:spcAft>
                <a:spcPts val="0"/>
              </a:spcAft>
              <a:buClr>
                <a:srgbClr val="FFFFFF"/>
              </a:buClr>
              <a:buSzPts val="1800"/>
              <a:buFont typeface="Nixie One"/>
              <a:buNone/>
              <a:defRPr sz="1800" b="0" i="0" u="none" strike="noStrike" cap="none">
                <a:solidFill>
                  <a:srgbClr val="FFFFFF"/>
                </a:solidFill>
                <a:latin typeface="Nixie One"/>
                <a:ea typeface="Nixie One"/>
                <a:cs typeface="Nixie One"/>
                <a:sym typeface="Nixie One"/>
              </a:defRPr>
            </a:lvl5pPr>
            <a:lvl6pPr marR="0" lvl="5" algn="ctr" rtl="0">
              <a:lnSpc>
                <a:spcPct val="100000"/>
              </a:lnSpc>
              <a:spcBef>
                <a:spcPts val="0"/>
              </a:spcBef>
              <a:spcAft>
                <a:spcPts val="0"/>
              </a:spcAft>
              <a:buClr>
                <a:srgbClr val="FFFFFF"/>
              </a:buClr>
              <a:buSzPts val="1800"/>
              <a:buFont typeface="Nixie One"/>
              <a:buNone/>
              <a:defRPr sz="1800" b="0" i="0" u="none" strike="noStrike" cap="none">
                <a:solidFill>
                  <a:srgbClr val="FFFFFF"/>
                </a:solidFill>
                <a:latin typeface="Nixie One"/>
                <a:ea typeface="Nixie One"/>
                <a:cs typeface="Nixie One"/>
                <a:sym typeface="Nixie One"/>
              </a:defRPr>
            </a:lvl6pPr>
            <a:lvl7pPr marR="0" lvl="6" algn="ctr" rtl="0">
              <a:lnSpc>
                <a:spcPct val="100000"/>
              </a:lnSpc>
              <a:spcBef>
                <a:spcPts val="0"/>
              </a:spcBef>
              <a:spcAft>
                <a:spcPts val="0"/>
              </a:spcAft>
              <a:buClr>
                <a:srgbClr val="FFFFFF"/>
              </a:buClr>
              <a:buSzPts val="1800"/>
              <a:buFont typeface="Nixie One"/>
              <a:buNone/>
              <a:defRPr sz="1800" b="0" i="0" u="none" strike="noStrike" cap="none">
                <a:solidFill>
                  <a:srgbClr val="FFFFFF"/>
                </a:solidFill>
                <a:latin typeface="Nixie One"/>
                <a:ea typeface="Nixie One"/>
                <a:cs typeface="Nixie One"/>
                <a:sym typeface="Nixie One"/>
              </a:defRPr>
            </a:lvl7pPr>
            <a:lvl8pPr marR="0" lvl="7" algn="ctr" rtl="0">
              <a:lnSpc>
                <a:spcPct val="100000"/>
              </a:lnSpc>
              <a:spcBef>
                <a:spcPts val="0"/>
              </a:spcBef>
              <a:spcAft>
                <a:spcPts val="0"/>
              </a:spcAft>
              <a:buClr>
                <a:srgbClr val="FFFFFF"/>
              </a:buClr>
              <a:buSzPts val="1800"/>
              <a:buFont typeface="Nixie One"/>
              <a:buNone/>
              <a:defRPr sz="1800" b="0" i="0" u="none" strike="noStrike" cap="none">
                <a:solidFill>
                  <a:srgbClr val="FFFFFF"/>
                </a:solidFill>
                <a:latin typeface="Nixie One"/>
                <a:ea typeface="Nixie One"/>
                <a:cs typeface="Nixie One"/>
                <a:sym typeface="Nixie One"/>
              </a:defRPr>
            </a:lvl8pPr>
            <a:lvl9pPr marR="0" lvl="8" algn="ctr" rtl="0">
              <a:lnSpc>
                <a:spcPct val="100000"/>
              </a:lnSpc>
              <a:spcBef>
                <a:spcPts val="0"/>
              </a:spcBef>
              <a:spcAft>
                <a:spcPts val="0"/>
              </a:spcAft>
              <a:buClr>
                <a:srgbClr val="FFFFFF"/>
              </a:buClr>
              <a:buSzPts val="1800"/>
              <a:buFont typeface="Nixie One"/>
              <a:buNone/>
              <a:defRPr sz="1800" b="0" i="0" u="none" strike="noStrike" cap="none">
                <a:solidFill>
                  <a:srgbClr val="FFFFFF"/>
                </a:solidFill>
                <a:latin typeface="Nixie One"/>
                <a:ea typeface="Nixie One"/>
                <a:cs typeface="Nixie One"/>
                <a:sym typeface="Nixie One"/>
              </a:defRPr>
            </a:lvl9pPr>
          </a:lstStyle>
          <a:p>
            <a:r>
              <a:rPr lang="en-IN" sz="2800" dirty="0">
                <a:solidFill>
                  <a:srgbClr val="6D9EEB"/>
                </a:solidFill>
              </a:rPr>
              <a:t>Team</a:t>
            </a:r>
          </a:p>
        </p:txBody>
      </p:sp>
      <p:sp>
        <p:nvSpPr>
          <p:cNvPr id="8" name="Google Shape;495;p34">
            <a:extLst>
              <a:ext uri="{FF2B5EF4-FFF2-40B4-BE49-F238E27FC236}">
                <a16:creationId xmlns:a16="http://schemas.microsoft.com/office/drawing/2014/main" id="{CEB4EA04-F750-45EF-A243-1B5199D5EF30}"/>
              </a:ext>
            </a:extLst>
          </p:cNvPr>
          <p:cNvSpPr txBox="1">
            <a:spLocks/>
          </p:cNvSpPr>
          <p:nvPr/>
        </p:nvSpPr>
        <p:spPr>
          <a:xfrm>
            <a:off x="4572000" y="1820631"/>
            <a:ext cx="3410818" cy="129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8E7CC3"/>
              </a:buClr>
              <a:buSzPts val="2000"/>
              <a:buFont typeface="Inconsolata"/>
              <a:buChar char="◍"/>
              <a:defRPr sz="2000" b="0" i="0" u="none" strike="noStrike" cap="none">
                <a:solidFill>
                  <a:srgbClr val="FFFFFF"/>
                </a:solidFill>
                <a:latin typeface="Inconsolata"/>
                <a:ea typeface="Inconsolata"/>
                <a:cs typeface="Inconsolata"/>
                <a:sym typeface="Inconsolata"/>
              </a:defRPr>
            </a:lvl1pPr>
            <a:lvl2pPr marL="914400" marR="0" lvl="1" indent="-355600" algn="l" rtl="0">
              <a:lnSpc>
                <a:spcPct val="100000"/>
              </a:lnSpc>
              <a:spcBef>
                <a:spcPts val="0"/>
              </a:spcBef>
              <a:spcAft>
                <a:spcPts val="0"/>
              </a:spcAft>
              <a:buClr>
                <a:srgbClr val="8E7CC3"/>
              </a:buClr>
              <a:buSzPts val="2000"/>
              <a:buFont typeface="Inconsolata"/>
              <a:buChar char="◌"/>
              <a:defRPr sz="2000" b="0" i="0" u="none" strike="noStrike" cap="none">
                <a:solidFill>
                  <a:srgbClr val="FFFFFF"/>
                </a:solidFill>
                <a:latin typeface="Inconsolata"/>
                <a:ea typeface="Inconsolata"/>
                <a:cs typeface="Inconsolata"/>
                <a:sym typeface="Inconsolata"/>
              </a:defRPr>
            </a:lvl2pPr>
            <a:lvl3pPr marL="1371600" marR="0" lvl="2" indent="-355600" algn="l" rtl="0">
              <a:lnSpc>
                <a:spcPct val="100000"/>
              </a:lnSpc>
              <a:spcBef>
                <a:spcPts val="0"/>
              </a:spcBef>
              <a:spcAft>
                <a:spcPts val="0"/>
              </a:spcAft>
              <a:buClr>
                <a:srgbClr val="8E7CC3"/>
              </a:buClr>
              <a:buSzPts val="2000"/>
              <a:buFont typeface="Inconsolata"/>
              <a:buChar char="◌"/>
              <a:defRPr sz="2000" b="0" i="0" u="none" strike="noStrike" cap="none">
                <a:solidFill>
                  <a:srgbClr val="FFFFFF"/>
                </a:solidFill>
                <a:latin typeface="Inconsolata"/>
                <a:ea typeface="Inconsolata"/>
                <a:cs typeface="Inconsolata"/>
                <a:sym typeface="Inconsolata"/>
              </a:defRPr>
            </a:lvl3pPr>
            <a:lvl4pPr marL="1828800" marR="0" lvl="3" indent="-355600" algn="l" rtl="0">
              <a:lnSpc>
                <a:spcPct val="100000"/>
              </a:lnSpc>
              <a:spcBef>
                <a:spcPts val="0"/>
              </a:spcBef>
              <a:spcAft>
                <a:spcPts val="0"/>
              </a:spcAft>
              <a:buClr>
                <a:srgbClr val="8E7CC3"/>
              </a:buClr>
              <a:buSzPts val="2000"/>
              <a:buFont typeface="Inconsolata"/>
              <a:buChar char="◌"/>
              <a:defRPr sz="2000" b="0" i="0" u="none" strike="noStrike" cap="none">
                <a:solidFill>
                  <a:srgbClr val="FFFFFF"/>
                </a:solidFill>
                <a:latin typeface="Inconsolata"/>
                <a:ea typeface="Inconsolata"/>
                <a:cs typeface="Inconsolata"/>
                <a:sym typeface="Inconsolata"/>
              </a:defRPr>
            </a:lvl4pPr>
            <a:lvl5pPr marL="2286000" marR="0" lvl="4" indent="-355600" algn="l" rtl="0">
              <a:lnSpc>
                <a:spcPct val="100000"/>
              </a:lnSpc>
              <a:spcBef>
                <a:spcPts val="0"/>
              </a:spcBef>
              <a:spcAft>
                <a:spcPts val="0"/>
              </a:spcAft>
              <a:buClr>
                <a:srgbClr val="8E7CC3"/>
              </a:buClr>
              <a:buSzPts val="2000"/>
              <a:buFont typeface="Inconsolata"/>
              <a:buChar char="◌"/>
              <a:defRPr sz="2000" b="0" i="0" u="none" strike="noStrike" cap="none">
                <a:solidFill>
                  <a:srgbClr val="FFFFFF"/>
                </a:solidFill>
                <a:latin typeface="Inconsolata"/>
                <a:ea typeface="Inconsolata"/>
                <a:cs typeface="Inconsolata"/>
                <a:sym typeface="Inconsolata"/>
              </a:defRPr>
            </a:lvl5pPr>
            <a:lvl6pPr marL="2743200" marR="0" lvl="5" indent="-355600" algn="l" rtl="0">
              <a:lnSpc>
                <a:spcPct val="100000"/>
              </a:lnSpc>
              <a:spcBef>
                <a:spcPts val="0"/>
              </a:spcBef>
              <a:spcAft>
                <a:spcPts val="0"/>
              </a:spcAft>
              <a:buClr>
                <a:srgbClr val="8E7CC3"/>
              </a:buClr>
              <a:buSzPts val="2000"/>
              <a:buFont typeface="Inconsolata"/>
              <a:buChar char="◌"/>
              <a:defRPr sz="2000" b="0" i="0" u="none" strike="noStrike" cap="none">
                <a:solidFill>
                  <a:srgbClr val="FFFFFF"/>
                </a:solidFill>
                <a:latin typeface="Inconsolata"/>
                <a:ea typeface="Inconsolata"/>
                <a:cs typeface="Inconsolata"/>
                <a:sym typeface="Inconsolata"/>
              </a:defRPr>
            </a:lvl6pPr>
            <a:lvl7pPr marL="3200400" marR="0" lvl="6" indent="-355600" algn="l" rtl="0">
              <a:lnSpc>
                <a:spcPct val="100000"/>
              </a:lnSpc>
              <a:spcBef>
                <a:spcPts val="0"/>
              </a:spcBef>
              <a:spcAft>
                <a:spcPts val="0"/>
              </a:spcAft>
              <a:buClr>
                <a:srgbClr val="8E7CC3"/>
              </a:buClr>
              <a:buSzPts val="2000"/>
              <a:buFont typeface="Inconsolata"/>
              <a:buChar char="◌"/>
              <a:defRPr sz="2000" b="0" i="0" u="none" strike="noStrike" cap="none">
                <a:solidFill>
                  <a:srgbClr val="FFFFFF"/>
                </a:solidFill>
                <a:latin typeface="Inconsolata"/>
                <a:ea typeface="Inconsolata"/>
                <a:cs typeface="Inconsolata"/>
                <a:sym typeface="Inconsolata"/>
              </a:defRPr>
            </a:lvl7pPr>
            <a:lvl8pPr marL="3657600" marR="0" lvl="7" indent="-355600" algn="l" rtl="0">
              <a:lnSpc>
                <a:spcPct val="100000"/>
              </a:lnSpc>
              <a:spcBef>
                <a:spcPts val="0"/>
              </a:spcBef>
              <a:spcAft>
                <a:spcPts val="0"/>
              </a:spcAft>
              <a:buClr>
                <a:srgbClr val="8E7CC3"/>
              </a:buClr>
              <a:buSzPts val="2000"/>
              <a:buFont typeface="Inconsolata"/>
              <a:buChar char="◌"/>
              <a:defRPr sz="2000" b="0" i="0" u="none" strike="noStrike" cap="none">
                <a:solidFill>
                  <a:srgbClr val="FFFFFF"/>
                </a:solidFill>
                <a:latin typeface="Inconsolata"/>
                <a:ea typeface="Inconsolata"/>
                <a:cs typeface="Inconsolata"/>
                <a:sym typeface="Inconsolata"/>
              </a:defRPr>
            </a:lvl8pPr>
            <a:lvl9pPr marL="4114800" marR="0" lvl="8" indent="-355600" algn="l" rtl="0">
              <a:lnSpc>
                <a:spcPct val="100000"/>
              </a:lnSpc>
              <a:spcBef>
                <a:spcPts val="0"/>
              </a:spcBef>
              <a:spcAft>
                <a:spcPts val="0"/>
              </a:spcAft>
              <a:buClr>
                <a:srgbClr val="8E7CC3"/>
              </a:buClr>
              <a:buSzPts val="2000"/>
              <a:buFont typeface="Inconsolata"/>
              <a:buChar char="◌"/>
              <a:defRPr sz="2000" b="0" i="0" u="none" strike="noStrike" cap="none">
                <a:solidFill>
                  <a:srgbClr val="FFFFFF"/>
                </a:solidFill>
                <a:latin typeface="Inconsolata"/>
                <a:ea typeface="Inconsolata"/>
                <a:cs typeface="Inconsolata"/>
                <a:sym typeface="Inconsolata"/>
              </a:defRPr>
            </a:lvl9pPr>
          </a:lstStyle>
          <a:p>
            <a:pPr marL="0" indent="0" algn="ctr">
              <a:buFont typeface="Inconsolata"/>
              <a:buNone/>
            </a:pPr>
            <a:r>
              <a:rPr lang="en-IN" sz="1400" b="1" dirty="0">
                <a:solidFill>
                  <a:srgbClr val="FF9900"/>
                </a:solidFill>
              </a:rPr>
              <a:t>Karthik Sajjan</a:t>
            </a:r>
          </a:p>
          <a:p>
            <a:pPr marL="0" indent="0" algn="ctr">
              <a:buFont typeface="Inconsolata"/>
              <a:buNone/>
            </a:pPr>
            <a:r>
              <a:rPr lang="en-IN" sz="1400" b="1" dirty="0">
                <a:solidFill>
                  <a:srgbClr val="FF9900"/>
                </a:solidFill>
              </a:rPr>
              <a:t>Karusala Deepak Chowdary</a:t>
            </a:r>
          </a:p>
          <a:p>
            <a:pPr marL="0" indent="0" algn="ctr">
              <a:buFont typeface="Inconsolata"/>
              <a:buNone/>
            </a:pPr>
            <a:r>
              <a:rPr lang="en-IN" sz="1400" b="1" dirty="0">
                <a:solidFill>
                  <a:srgbClr val="FF9900"/>
                </a:solidFill>
              </a:rPr>
              <a:t>Killadi Venkata Jai Santeswar</a:t>
            </a:r>
          </a:p>
          <a:p>
            <a:pPr marL="0" indent="0" algn="ctr">
              <a:buFont typeface="Inconsolata"/>
              <a:buNone/>
            </a:pPr>
            <a:r>
              <a:rPr lang="en-IN" sz="1400" b="1" dirty="0">
                <a:solidFill>
                  <a:srgbClr val="FF9900"/>
                </a:solidFill>
              </a:rPr>
              <a:t>Kuppa Venkata Krishna Paanchajanya</a:t>
            </a:r>
          </a:p>
          <a:p>
            <a:pPr marL="0" indent="0" algn="ctr">
              <a:buFont typeface="Inconsolata"/>
              <a:buNone/>
            </a:pPr>
            <a:r>
              <a:rPr lang="en-IN" sz="1400" b="1" dirty="0">
                <a:solidFill>
                  <a:srgbClr val="FF9900"/>
                </a:solidFill>
              </a:rPr>
              <a:t>Vanga Manoj Sahit Reddy</a:t>
            </a:r>
          </a:p>
        </p:txBody>
      </p:sp>
    </p:spTree>
    <p:extLst>
      <p:ext uri="{BB962C8B-B14F-4D97-AF65-F5344CB8AC3E}">
        <p14:creationId xmlns:p14="http://schemas.microsoft.com/office/powerpoint/2010/main" val="415061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body" idx="1"/>
          </p:nvPr>
        </p:nvSpPr>
        <p:spPr>
          <a:xfrm>
            <a:off x="1724400" y="1375150"/>
            <a:ext cx="5695200" cy="23931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dirty="0"/>
              <a:t>Signs are to Eyes </a:t>
            </a:r>
            <a:r>
              <a:rPr lang="en-IN" dirty="0"/>
              <a:t>w</a:t>
            </a:r>
            <a:r>
              <a:rPr lang="en" dirty="0"/>
              <a:t>hat Words are to Ears</a:t>
            </a:r>
          </a:p>
        </p:txBody>
      </p:sp>
      <p:sp>
        <p:nvSpPr>
          <p:cNvPr id="298" name="Google Shape;298;p16"/>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939060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ctrTitle"/>
          </p:nvPr>
        </p:nvSpPr>
        <p:spPr>
          <a:xfrm>
            <a:off x="1737625" y="357694"/>
            <a:ext cx="5668800" cy="102810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rgbClr val="6D9EEB"/>
                </a:solidFill>
              </a:rPr>
              <a:t>1.</a:t>
            </a:r>
            <a:endParaRPr sz="6000" dirty="0">
              <a:solidFill>
                <a:srgbClr val="6D9EEB"/>
              </a:solidFill>
            </a:endParaRPr>
          </a:p>
          <a:p>
            <a:pPr marL="0" lvl="0" indent="0" algn="ctr" rtl="0">
              <a:spcBef>
                <a:spcPts val="0"/>
              </a:spcBef>
              <a:spcAft>
                <a:spcPts val="0"/>
              </a:spcAft>
              <a:buNone/>
            </a:pPr>
            <a:r>
              <a:rPr lang="en" dirty="0"/>
              <a:t>Problem Statement</a:t>
            </a:r>
            <a:endParaRPr dirty="0"/>
          </a:p>
        </p:txBody>
      </p:sp>
      <p:sp>
        <p:nvSpPr>
          <p:cNvPr id="291" name="Google Shape;291;p15"/>
          <p:cNvSpPr txBox="1">
            <a:spLocks noGrp="1"/>
          </p:cNvSpPr>
          <p:nvPr>
            <p:ph type="subTitle" idx="1"/>
          </p:nvPr>
        </p:nvSpPr>
        <p:spPr>
          <a:xfrm>
            <a:off x="1737625" y="1246315"/>
            <a:ext cx="5668800" cy="17681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There have been several advancements in technology and a lot of research has been done to help the people who are deaf and dumb. Aiding the cause, Deep learning and computer vision can be used too to make an impact on this cause.</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Knowing sign language that plays a pivotal role in communication for the deaf and dumb is not something that is common to all. Thus, there shall be difficulty for them to express </a:t>
            </a:r>
            <a:r>
              <a:rPr lang="en-US"/>
              <a:t>their intention.</a:t>
            </a:r>
            <a:endParaRPr lang="en-US" dirty="0"/>
          </a:p>
        </p:txBody>
      </p:sp>
      <p:sp>
        <p:nvSpPr>
          <p:cNvPr id="292" name="Google Shape;292;p1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ctrTitle"/>
          </p:nvPr>
        </p:nvSpPr>
        <p:spPr>
          <a:xfrm>
            <a:off x="1737625" y="512674"/>
            <a:ext cx="56688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rgbClr val="6D9EEB"/>
                </a:solidFill>
              </a:rPr>
              <a:t>2.</a:t>
            </a:r>
            <a:endParaRPr sz="6000" dirty="0">
              <a:solidFill>
                <a:srgbClr val="6D9EEB"/>
              </a:solidFill>
            </a:endParaRPr>
          </a:p>
          <a:p>
            <a:pPr marL="0" lvl="0" indent="0" algn="ctr" rtl="0">
              <a:spcBef>
                <a:spcPts val="0"/>
              </a:spcBef>
              <a:spcAft>
                <a:spcPts val="0"/>
              </a:spcAft>
              <a:buNone/>
            </a:pPr>
            <a:r>
              <a:rPr lang="en" dirty="0"/>
              <a:t>Project Description</a:t>
            </a:r>
            <a:endParaRPr dirty="0"/>
          </a:p>
        </p:txBody>
      </p:sp>
      <p:sp>
        <p:nvSpPr>
          <p:cNvPr id="291" name="Google Shape;291;p15"/>
          <p:cNvSpPr txBox="1">
            <a:spLocks noGrp="1"/>
          </p:cNvSpPr>
          <p:nvPr>
            <p:ph type="subTitle" idx="1"/>
          </p:nvPr>
        </p:nvSpPr>
        <p:spPr>
          <a:xfrm>
            <a:off x="1737625" y="1765505"/>
            <a:ext cx="5668800" cy="11859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 diminish the difficulty for the deaf and dumb in communicating with people who are not aware of sign languages, we developed a web application that generates Speech in English/Hindi in Male/Female voice from American/Indian Sign Language using Deep learning paradigms.</a:t>
            </a:r>
          </a:p>
        </p:txBody>
      </p:sp>
      <p:sp>
        <p:nvSpPr>
          <p:cNvPr id="292" name="Google Shape;292;p1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729559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39"/>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 Development Roadmap</a:t>
            </a:r>
            <a:endParaRPr dirty="0"/>
          </a:p>
        </p:txBody>
      </p:sp>
      <p:sp>
        <p:nvSpPr>
          <p:cNvPr id="567" name="Google Shape;567;p39"/>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568" name="Google Shape;568;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570" name="Google Shape;570;p39"/>
          <p:cNvGrpSpPr/>
          <p:nvPr/>
        </p:nvGrpSpPr>
        <p:grpSpPr>
          <a:xfrm>
            <a:off x="1786339" y="1703401"/>
            <a:ext cx="473400" cy="473400"/>
            <a:chOff x="1786339" y="1703401"/>
            <a:chExt cx="473400" cy="473400"/>
          </a:xfrm>
        </p:grpSpPr>
        <p:sp>
          <p:nvSpPr>
            <p:cNvPr id="571" name="Google Shape;571;p39"/>
            <p:cNvSpPr/>
            <p:nvPr/>
          </p:nvSpPr>
          <p:spPr>
            <a:xfrm rot="8100000">
              <a:off x="1855667" y="1772729"/>
              <a:ext cx="334744" cy="334744"/>
            </a:xfrm>
            <a:prstGeom prst="teardrop">
              <a:avLst>
                <a:gd name="adj" fmla="val 10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consolata"/>
                <a:ea typeface="Inconsolata"/>
                <a:cs typeface="Inconsolata"/>
                <a:sym typeface="Inconsolata"/>
              </a:endParaRPr>
            </a:p>
          </p:txBody>
        </p:sp>
        <p:sp>
          <p:nvSpPr>
            <p:cNvPr id="572" name="Google Shape;572;p39"/>
            <p:cNvSpPr/>
            <p:nvPr/>
          </p:nvSpPr>
          <p:spPr>
            <a:xfrm>
              <a:off x="1955989" y="1866499"/>
              <a:ext cx="134100" cy="134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Inconsolata"/>
                  <a:ea typeface="Inconsolata"/>
                  <a:cs typeface="Inconsolata"/>
                  <a:sym typeface="Inconsolata"/>
                </a:rPr>
                <a:t>1</a:t>
              </a:r>
              <a:endParaRPr sz="600">
                <a:solidFill>
                  <a:schemeClr val="dk2"/>
                </a:solidFill>
                <a:latin typeface="Inconsolata"/>
                <a:ea typeface="Inconsolata"/>
                <a:cs typeface="Inconsolata"/>
                <a:sym typeface="Inconsolata"/>
              </a:endParaRPr>
            </a:p>
          </p:txBody>
        </p:sp>
      </p:grpSp>
      <p:grpSp>
        <p:nvGrpSpPr>
          <p:cNvPr id="573" name="Google Shape;573;p39"/>
          <p:cNvGrpSpPr/>
          <p:nvPr/>
        </p:nvGrpSpPr>
        <p:grpSpPr>
          <a:xfrm>
            <a:off x="3814414" y="1703401"/>
            <a:ext cx="473400" cy="473400"/>
            <a:chOff x="3814414" y="1703401"/>
            <a:chExt cx="473400" cy="473400"/>
          </a:xfrm>
        </p:grpSpPr>
        <p:sp>
          <p:nvSpPr>
            <p:cNvPr id="574" name="Google Shape;574;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consolata"/>
                <a:ea typeface="Inconsolata"/>
                <a:cs typeface="Inconsolata"/>
                <a:sym typeface="Inconsolata"/>
              </a:endParaRPr>
            </a:p>
          </p:txBody>
        </p:sp>
        <p:sp>
          <p:nvSpPr>
            <p:cNvPr id="575" name="Google Shape;575;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Inconsolata"/>
                  <a:ea typeface="Inconsolata"/>
                  <a:cs typeface="Inconsolata"/>
                  <a:sym typeface="Inconsolata"/>
                </a:rPr>
                <a:t>3</a:t>
              </a:r>
              <a:endParaRPr sz="600">
                <a:solidFill>
                  <a:schemeClr val="dk2"/>
                </a:solidFill>
                <a:latin typeface="Inconsolata"/>
                <a:ea typeface="Inconsolata"/>
                <a:cs typeface="Inconsolata"/>
                <a:sym typeface="Inconsolata"/>
              </a:endParaRPr>
            </a:p>
          </p:txBody>
        </p:sp>
      </p:grpSp>
      <p:grpSp>
        <p:nvGrpSpPr>
          <p:cNvPr id="576" name="Google Shape;576;p39"/>
          <p:cNvGrpSpPr/>
          <p:nvPr/>
        </p:nvGrpSpPr>
        <p:grpSpPr>
          <a:xfrm>
            <a:off x="5842489" y="1703401"/>
            <a:ext cx="473400" cy="473400"/>
            <a:chOff x="5842489" y="1703401"/>
            <a:chExt cx="473400" cy="473400"/>
          </a:xfrm>
        </p:grpSpPr>
        <p:sp>
          <p:nvSpPr>
            <p:cNvPr id="577" name="Google Shape;577;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consolata"/>
                <a:ea typeface="Inconsolata"/>
                <a:cs typeface="Inconsolata"/>
                <a:sym typeface="Inconsolata"/>
              </a:endParaRPr>
            </a:p>
          </p:txBody>
        </p:sp>
        <p:sp>
          <p:nvSpPr>
            <p:cNvPr id="578" name="Google Shape;578;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Inconsolata"/>
                  <a:ea typeface="Inconsolata"/>
                  <a:cs typeface="Inconsolata"/>
                  <a:sym typeface="Inconsolata"/>
                </a:rPr>
                <a:t>5</a:t>
              </a:r>
              <a:endParaRPr sz="600">
                <a:solidFill>
                  <a:schemeClr val="dk2"/>
                </a:solidFill>
                <a:latin typeface="Inconsolata"/>
                <a:ea typeface="Inconsolata"/>
                <a:cs typeface="Inconsolata"/>
                <a:sym typeface="Inconsolata"/>
              </a:endParaRPr>
            </a:p>
          </p:txBody>
        </p:sp>
      </p:grpSp>
      <p:grpSp>
        <p:nvGrpSpPr>
          <p:cNvPr id="579" name="Google Shape;579;p39"/>
          <p:cNvGrpSpPr/>
          <p:nvPr/>
        </p:nvGrpSpPr>
        <p:grpSpPr>
          <a:xfrm>
            <a:off x="6880814" y="3576300"/>
            <a:ext cx="473400" cy="473400"/>
            <a:chOff x="6880814" y="3576300"/>
            <a:chExt cx="473400" cy="473400"/>
          </a:xfrm>
        </p:grpSpPr>
        <p:sp>
          <p:nvSpPr>
            <p:cNvPr id="580" name="Google Shape;580;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consolata"/>
                <a:ea typeface="Inconsolata"/>
                <a:cs typeface="Inconsolata"/>
                <a:sym typeface="Inconsolata"/>
              </a:endParaRPr>
            </a:p>
          </p:txBody>
        </p:sp>
        <p:sp>
          <p:nvSpPr>
            <p:cNvPr id="581" name="Google Shape;581;p39"/>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Inconsolata"/>
                  <a:ea typeface="Inconsolata"/>
                  <a:cs typeface="Inconsolata"/>
                  <a:sym typeface="Inconsolata"/>
                </a:rPr>
                <a:t>6</a:t>
              </a:r>
              <a:endParaRPr sz="600">
                <a:solidFill>
                  <a:schemeClr val="dk2"/>
                </a:solidFill>
                <a:latin typeface="Inconsolata"/>
                <a:ea typeface="Inconsolata"/>
                <a:cs typeface="Inconsolata"/>
                <a:sym typeface="Inconsolata"/>
              </a:endParaRPr>
            </a:p>
          </p:txBody>
        </p:sp>
      </p:grpSp>
      <p:grpSp>
        <p:nvGrpSpPr>
          <p:cNvPr id="582" name="Google Shape;582;p39"/>
          <p:cNvGrpSpPr/>
          <p:nvPr/>
        </p:nvGrpSpPr>
        <p:grpSpPr>
          <a:xfrm>
            <a:off x="4852739" y="3576300"/>
            <a:ext cx="473400" cy="473400"/>
            <a:chOff x="4852739" y="3576300"/>
            <a:chExt cx="473400" cy="473400"/>
          </a:xfrm>
        </p:grpSpPr>
        <p:sp>
          <p:nvSpPr>
            <p:cNvPr id="583" name="Google Shape;583;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consolata"/>
                <a:ea typeface="Inconsolata"/>
                <a:cs typeface="Inconsolata"/>
                <a:sym typeface="Inconsolata"/>
              </a:endParaRPr>
            </a:p>
          </p:txBody>
        </p:sp>
        <p:sp>
          <p:nvSpPr>
            <p:cNvPr id="584" name="Google Shape;584;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Inconsolata"/>
                  <a:ea typeface="Inconsolata"/>
                  <a:cs typeface="Inconsolata"/>
                  <a:sym typeface="Inconsolata"/>
                </a:rPr>
                <a:t>4</a:t>
              </a:r>
              <a:endParaRPr sz="600">
                <a:solidFill>
                  <a:schemeClr val="dk2"/>
                </a:solidFill>
                <a:latin typeface="Inconsolata"/>
                <a:ea typeface="Inconsolata"/>
                <a:cs typeface="Inconsolata"/>
                <a:sym typeface="Inconsolata"/>
              </a:endParaRPr>
            </a:p>
          </p:txBody>
        </p:sp>
      </p:grpSp>
      <p:grpSp>
        <p:nvGrpSpPr>
          <p:cNvPr id="585" name="Google Shape;585;p39"/>
          <p:cNvGrpSpPr/>
          <p:nvPr/>
        </p:nvGrpSpPr>
        <p:grpSpPr>
          <a:xfrm>
            <a:off x="2824664" y="3576300"/>
            <a:ext cx="473400" cy="473400"/>
            <a:chOff x="2824664" y="3576300"/>
            <a:chExt cx="473400" cy="473400"/>
          </a:xfrm>
        </p:grpSpPr>
        <p:sp>
          <p:nvSpPr>
            <p:cNvPr id="586" name="Google Shape;586;p39"/>
            <p:cNvSpPr/>
            <p:nvPr/>
          </p:nvSpPr>
          <p:spPr>
            <a:xfrm rot="-2700000">
              <a:off x="2893992" y="3645628"/>
              <a:ext cx="334744" cy="334744"/>
            </a:xfrm>
            <a:prstGeom prst="teardrop">
              <a:avLst>
                <a:gd name="adj" fmla="val 10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consolata"/>
                <a:ea typeface="Inconsolata"/>
                <a:cs typeface="Inconsolata"/>
                <a:sym typeface="Inconsolata"/>
              </a:endParaRPr>
            </a:p>
          </p:txBody>
        </p:sp>
        <p:sp>
          <p:nvSpPr>
            <p:cNvPr id="587" name="Google Shape;587;p39"/>
            <p:cNvSpPr/>
            <p:nvPr/>
          </p:nvSpPr>
          <p:spPr>
            <a:xfrm flipH="1">
              <a:off x="2994314" y="3752502"/>
              <a:ext cx="134100" cy="134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Inconsolata"/>
                  <a:ea typeface="Inconsolata"/>
                  <a:cs typeface="Inconsolata"/>
                  <a:sym typeface="Inconsolata"/>
                </a:rPr>
                <a:t>2</a:t>
              </a:r>
              <a:endParaRPr sz="600">
                <a:solidFill>
                  <a:schemeClr val="dk2"/>
                </a:solidFill>
                <a:latin typeface="Inconsolata"/>
                <a:ea typeface="Inconsolata"/>
                <a:cs typeface="Inconsolata"/>
                <a:sym typeface="Inconsolata"/>
              </a:endParaRPr>
            </a:p>
          </p:txBody>
        </p:sp>
      </p:grpSp>
      <p:sp>
        <p:nvSpPr>
          <p:cNvPr id="588" name="Google Shape;588;p39"/>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lt1"/>
                </a:solidFill>
                <a:latin typeface="Inconsolata"/>
                <a:ea typeface="Inconsolata"/>
                <a:cs typeface="Inconsolata"/>
                <a:sym typeface="Inconsolata"/>
              </a:rPr>
              <a:t>Collection of American and Indian Sign Language Datasets</a:t>
            </a:r>
            <a:endParaRPr sz="900" dirty="0">
              <a:solidFill>
                <a:schemeClr val="lt1"/>
              </a:solidFill>
              <a:latin typeface="Inconsolata"/>
              <a:ea typeface="Inconsolata"/>
              <a:cs typeface="Inconsolata"/>
              <a:sym typeface="Inconsolata"/>
            </a:endParaRPr>
          </a:p>
        </p:txBody>
      </p:sp>
      <p:sp>
        <p:nvSpPr>
          <p:cNvPr id="589" name="Google Shape;589;p39"/>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lt1"/>
                </a:solidFill>
                <a:latin typeface="Inconsolata"/>
                <a:ea typeface="Inconsolata"/>
                <a:cs typeface="Inconsolata"/>
                <a:sym typeface="Inconsolata"/>
              </a:rPr>
              <a:t>Writing the sign recognition program</a:t>
            </a:r>
            <a:endParaRPr sz="900" dirty="0">
              <a:solidFill>
                <a:schemeClr val="lt1"/>
              </a:solidFill>
              <a:latin typeface="Inconsolata"/>
              <a:ea typeface="Inconsolata"/>
              <a:cs typeface="Inconsolata"/>
              <a:sym typeface="Inconsolata"/>
            </a:endParaRPr>
          </a:p>
        </p:txBody>
      </p:sp>
      <p:sp>
        <p:nvSpPr>
          <p:cNvPr id="590" name="Google Shape;590;p39"/>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lt1"/>
                </a:solidFill>
                <a:latin typeface="Inconsolata"/>
                <a:ea typeface="Inconsolata"/>
                <a:cs typeface="Inconsolata"/>
                <a:sym typeface="Inconsolata"/>
              </a:rPr>
              <a:t>Implementing Text to Speech functionality in the Web Application</a:t>
            </a:r>
            <a:endParaRPr sz="900" dirty="0">
              <a:solidFill>
                <a:schemeClr val="lt1"/>
              </a:solidFill>
              <a:latin typeface="Inconsolata"/>
              <a:ea typeface="Inconsolata"/>
              <a:cs typeface="Inconsolata"/>
              <a:sym typeface="Inconsolata"/>
            </a:endParaRPr>
          </a:p>
        </p:txBody>
      </p:sp>
      <p:sp>
        <p:nvSpPr>
          <p:cNvPr id="591" name="Google Shape;591;p39"/>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lt1"/>
                </a:solidFill>
                <a:latin typeface="Inconsolata"/>
                <a:ea typeface="Inconsolata"/>
                <a:cs typeface="Inconsolata"/>
                <a:sym typeface="Inconsolata"/>
              </a:rPr>
              <a:t>Training the preprocessed ASL and ISL datasets onto a CNN model and saving the models</a:t>
            </a:r>
            <a:endParaRPr sz="900" dirty="0">
              <a:solidFill>
                <a:schemeClr val="lt1"/>
              </a:solidFill>
              <a:latin typeface="Inconsolata"/>
              <a:ea typeface="Inconsolata"/>
              <a:cs typeface="Inconsolata"/>
              <a:sym typeface="Inconsolata"/>
            </a:endParaRPr>
          </a:p>
        </p:txBody>
      </p:sp>
      <p:sp>
        <p:nvSpPr>
          <p:cNvPr id="592" name="Google Shape;592;p39"/>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lt1"/>
                </a:solidFill>
                <a:latin typeface="Inconsolata"/>
                <a:ea typeface="Inconsolata"/>
                <a:cs typeface="Inconsolata"/>
                <a:sym typeface="Inconsolata"/>
              </a:rPr>
              <a:t>Developing the Web Application UI that captures real-time video</a:t>
            </a:r>
            <a:endParaRPr sz="900" dirty="0">
              <a:solidFill>
                <a:schemeClr val="lt1"/>
              </a:solidFill>
              <a:latin typeface="Inconsolata"/>
              <a:ea typeface="Inconsolata"/>
              <a:cs typeface="Inconsolata"/>
              <a:sym typeface="Inconsolata"/>
            </a:endParaRPr>
          </a:p>
        </p:txBody>
      </p:sp>
      <p:sp>
        <p:nvSpPr>
          <p:cNvPr id="593" name="Google Shape;593;p39"/>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lt1"/>
                </a:solidFill>
                <a:latin typeface="Inconsolata"/>
                <a:ea typeface="Inconsolata"/>
                <a:cs typeface="Inconsolata"/>
                <a:sym typeface="Inconsolata"/>
              </a:rPr>
              <a:t>Integrating the sign recognition functionality into the Web Application</a:t>
            </a:r>
            <a:endParaRPr sz="900" dirty="0">
              <a:solidFill>
                <a:schemeClr val="lt1"/>
              </a:solidFill>
              <a:latin typeface="Inconsolata"/>
              <a:ea typeface="Inconsolata"/>
              <a:cs typeface="Inconsolata"/>
              <a:sym typeface="Inconsolata"/>
            </a:endParaRPr>
          </a:p>
        </p:txBody>
      </p:sp>
    </p:spTree>
    <p:extLst>
      <p:ext uri="{BB962C8B-B14F-4D97-AF65-F5344CB8AC3E}">
        <p14:creationId xmlns:p14="http://schemas.microsoft.com/office/powerpoint/2010/main" val="932303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3"/>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Collection of Datasets</a:t>
            </a:r>
            <a:endParaRPr dirty="0"/>
          </a:p>
        </p:txBody>
      </p:sp>
      <p:sp>
        <p:nvSpPr>
          <p:cNvPr id="274" name="Google Shape;274;p13"/>
          <p:cNvSpPr txBox="1">
            <a:spLocks noGrp="1"/>
          </p:cNvSpPr>
          <p:nvPr>
            <p:ph type="body" idx="2"/>
          </p:nvPr>
        </p:nvSpPr>
        <p:spPr>
          <a:xfrm>
            <a:off x="4162925" y="1597100"/>
            <a:ext cx="3732300" cy="262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IN" sz="1200" b="1" dirty="0">
                <a:solidFill>
                  <a:srgbClr val="C20E9B"/>
                </a:solidFill>
              </a:rPr>
              <a:t>Indian Sign Language</a:t>
            </a:r>
            <a:endParaRPr sz="1200" dirty="0">
              <a:solidFill>
                <a:srgbClr val="C20E9B"/>
              </a:solidFill>
            </a:endParaRPr>
          </a:p>
          <a:p>
            <a:pPr marL="0" lvl="0" indent="0" algn="l" rtl="0">
              <a:spcBef>
                <a:spcPts val="600"/>
              </a:spcBef>
              <a:spcAft>
                <a:spcPts val="0"/>
              </a:spcAft>
              <a:buClr>
                <a:schemeClr val="dk1"/>
              </a:buClr>
              <a:buSzPts val="1100"/>
              <a:buFont typeface="Arial"/>
              <a:buNone/>
            </a:pPr>
            <a:r>
              <a:rPr lang="en-US" sz="1200" dirty="0"/>
              <a:t>The team working on Indian Sign Language to Text has provided us with the dataset they prepared.</a:t>
            </a:r>
          </a:p>
          <a:p>
            <a:pPr marL="0" lvl="0" indent="0" algn="l" rtl="0">
              <a:spcBef>
                <a:spcPts val="600"/>
              </a:spcBef>
              <a:spcAft>
                <a:spcPts val="0"/>
              </a:spcAft>
              <a:buClr>
                <a:schemeClr val="dk1"/>
              </a:buClr>
              <a:buSzPts val="1100"/>
              <a:buFont typeface="Arial"/>
              <a:buNone/>
            </a:pPr>
            <a:r>
              <a:rPr lang="en-US" sz="1200" dirty="0"/>
              <a:t>There are 1800 images for training a model and 720 images for testing its accuracy.</a:t>
            </a:r>
          </a:p>
          <a:p>
            <a:pPr marL="0" lvl="0" indent="0" algn="l" rtl="0">
              <a:spcBef>
                <a:spcPts val="600"/>
              </a:spcBef>
              <a:spcAft>
                <a:spcPts val="0"/>
              </a:spcAft>
              <a:buClr>
                <a:schemeClr val="dk1"/>
              </a:buClr>
              <a:buSzPts val="1100"/>
              <a:buFont typeface="Arial"/>
              <a:buNone/>
            </a:pPr>
            <a:r>
              <a:rPr lang="en-IN" sz="1200" dirty="0"/>
              <a:t>(Training set : Test set :: 5:2)</a:t>
            </a:r>
            <a:endParaRPr lang="en-US" sz="1200" dirty="0"/>
          </a:p>
        </p:txBody>
      </p:sp>
      <p:sp>
        <p:nvSpPr>
          <p:cNvPr id="276" name="Google Shape;276;p13"/>
          <p:cNvSpPr txBox="1">
            <a:spLocks noGrp="1"/>
          </p:cNvSpPr>
          <p:nvPr>
            <p:ph type="body" idx="1"/>
          </p:nvPr>
        </p:nvSpPr>
        <p:spPr>
          <a:xfrm>
            <a:off x="1248675" y="1597100"/>
            <a:ext cx="2667600" cy="262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IN" sz="1200" b="1" dirty="0">
                <a:solidFill>
                  <a:srgbClr val="6D9EEB"/>
                </a:solidFill>
              </a:rPr>
              <a:t>American Sign Language</a:t>
            </a:r>
            <a:endParaRPr sz="1200" dirty="0">
              <a:solidFill>
                <a:srgbClr val="6D9EEB"/>
              </a:solidFill>
            </a:endParaRPr>
          </a:p>
          <a:p>
            <a:pPr marL="0" lvl="0" indent="0" algn="l" rtl="0">
              <a:spcBef>
                <a:spcPts val="600"/>
              </a:spcBef>
              <a:spcAft>
                <a:spcPts val="0"/>
              </a:spcAft>
              <a:buClr>
                <a:schemeClr val="dk1"/>
              </a:buClr>
              <a:buSzPts val="1100"/>
              <a:buFont typeface="Arial"/>
              <a:buNone/>
            </a:pPr>
            <a:r>
              <a:rPr lang="en" sz="1200" dirty="0"/>
              <a:t>4 members among our team have contributed in developing a dataset for the American Sign Language as the ones available in the internet are not preferable for our methodology of implementing sign language recognition.</a:t>
            </a:r>
            <a:endParaRPr sz="1200" dirty="0">
              <a:solidFill>
                <a:schemeClr val="bg1">
                  <a:lumMod val="75000"/>
                </a:schemeClr>
              </a:solidFill>
            </a:endParaRPr>
          </a:p>
          <a:p>
            <a:pPr marL="0" lvl="0" indent="0" algn="l" rtl="0">
              <a:spcBef>
                <a:spcPts val="600"/>
              </a:spcBef>
              <a:spcAft>
                <a:spcPts val="0"/>
              </a:spcAft>
              <a:buClr>
                <a:schemeClr val="dk1"/>
              </a:buClr>
              <a:buSzPts val="1100"/>
              <a:buFont typeface="Arial"/>
              <a:buNone/>
            </a:pPr>
            <a:r>
              <a:rPr lang="en-IN" sz="1200" dirty="0"/>
              <a:t>There are 6480 images for training a model and 1620 images for testing its accuracy (Training set : Test set :: 4:1)</a:t>
            </a:r>
            <a:endParaRPr sz="1200" dirty="0"/>
          </a:p>
          <a:p>
            <a:pPr marL="0" lvl="0" indent="0" algn="l" rtl="0">
              <a:spcBef>
                <a:spcPts val="600"/>
              </a:spcBef>
              <a:spcAft>
                <a:spcPts val="0"/>
              </a:spcAft>
              <a:buNone/>
            </a:pPr>
            <a:endParaRPr sz="1200" dirty="0"/>
          </a:p>
        </p:txBody>
      </p:sp>
      <p:sp>
        <p:nvSpPr>
          <p:cNvPr id="277" name="Google Shape;277;p13"/>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165988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43"/>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CNN Model Architecture</a:t>
            </a:r>
            <a:endParaRPr dirty="0"/>
          </a:p>
        </p:txBody>
      </p:sp>
      <p:sp>
        <p:nvSpPr>
          <p:cNvPr id="664" name="Google Shape;664;p43"/>
          <p:cNvSpPr txBox="1">
            <a:spLocks noGrp="1"/>
          </p:cNvSpPr>
          <p:nvPr>
            <p:ph type="sldNum" idx="12"/>
          </p:nvPr>
        </p:nvSpPr>
        <p:spPr>
          <a:xfrm>
            <a:off x="4297650" y="476594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dirty="0"/>
          </a:p>
        </p:txBody>
      </p:sp>
      <p:grpSp>
        <p:nvGrpSpPr>
          <p:cNvPr id="665" name="Google Shape;665;p43"/>
          <p:cNvGrpSpPr/>
          <p:nvPr/>
        </p:nvGrpSpPr>
        <p:grpSpPr>
          <a:xfrm>
            <a:off x="2423922" y="1393425"/>
            <a:ext cx="4296155" cy="2223513"/>
            <a:chOff x="1113221" y="1525556"/>
            <a:chExt cx="3357819" cy="2140104"/>
          </a:xfrm>
        </p:grpSpPr>
        <p:sp>
          <p:nvSpPr>
            <p:cNvPr id="666" name="Google Shape;666;p43"/>
            <p:cNvSpPr/>
            <p:nvPr/>
          </p:nvSpPr>
          <p:spPr>
            <a:xfrm>
              <a:off x="1945543" y="3079011"/>
              <a:ext cx="1700558" cy="310095"/>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050" b="1" dirty="0">
                  <a:solidFill>
                    <a:schemeClr val="lt1"/>
                  </a:solidFill>
                  <a:latin typeface="Inconsolata"/>
                  <a:ea typeface="Inconsolata"/>
                  <a:cs typeface="Inconsolata"/>
                  <a:sym typeface="Inconsolata"/>
                </a:rPr>
                <a:t>Flatten</a:t>
              </a:r>
              <a:endParaRPr sz="1050" b="1" i="0" u="none" strike="noStrike" cap="none" dirty="0">
                <a:solidFill>
                  <a:schemeClr val="lt1"/>
                </a:solidFill>
                <a:latin typeface="Inconsolata"/>
                <a:ea typeface="Inconsolata"/>
                <a:cs typeface="Inconsolata"/>
                <a:sym typeface="Inconsolata"/>
              </a:endParaRPr>
            </a:p>
          </p:txBody>
        </p:sp>
        <p:sp>
          <p:nvSpPr>
            <p:cNvPr id="667" name="Google Shape;667;p43"/>
            <p:cNvSpPr/>
            <p:nvPr/>
          </p:nvSpPr>
          <p:spPr>
            <a:xfrm>
              <a:off x="2154680" y="3355567"/>
              <a:ext cx="1282287" cy="310093"/>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050" b="1" dirty="0">
                  <a:solidFill>
                    <a:schemeClr val="lt1"/>
                  </a:solidFill>
                  <a:latin typeface="Inconsolata"/>
                  <a:ea typeface="Inconsolata"/>
                  <a:cs typeface="Inconsolata"/>
                  <a:sym typeface="Inconsolata"/>
                </a:rPr>
                <a:t>Dense</a:t>
              </a:r>
              <a:endParaRPr sz="1200" b="1" i="0" u="none" strike="noStrike" cap="none" dirty="0">
                <a:solidFill>
                  <a:schemeClr val="lt1"/>
                </a:solidFill>
                <a:latin typeface="Inconsolata"/>
                <a:ea typeface="Inconsolata"/>
                <a:cs typeface="Inconsolata"/>
                <a:sym typeface="Inconsolata"/>
              </a:endParaRPr>
            </a:p>
          </p:txBody>
        </p:sp>
        <p:sp>
          <p:nvSpPr>
            <p:cNvPr id="668" name="Google Shape;668;p43"/>
            <p:cNvSpPr/>
            <p:nvPr/>
          </p:nvSpPr>
          <p:spPr>
            <a:xfrm>
              <a:off x="1120614" y="1798741"/>
              <a:ext cx="3350426" cy="400242"/>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100" b="1" dirty="0">
                  <a:solidFill>
                    <a:schemeClr val="lt1"/>
                  </a:solidFill>
                  <a:latin typeface="Inconsolata"/>
                  <a:ea typeface="Inconsolata"/>
                  <a:cs typeface="Inconsolata"/>
                  <a:sym typeface="Inconsolata"/>
                </a:rPr>
                <a:t>Conv2D</a:t>
              </a:r>
              <a:endParaRPr sz="1200" b="1" i="0" u="none" strike="noStrike" cap="none" dirty="0">
                <a:solidFill>
                  <a:schemeClr val="lt1"/>
                </a:solidFill>
                <a:latin typeface="Inconsolata"/>
                <a:ea typeface="Inconsolata"/>
                <a:cs typeface="Inconsolata"/>
                <a:sym typeface="Inconsolata"/>
              </a:endParaRPr>
            </a:p>
          </p:txBody>
        </p:sp>
        <p:sp>
          <p:nvSpPr>
            <p:cNvPr id="669" name="Google Shape;669;p43"/>
            <p:cNvSpPr/>
            <p:nvPr/>
          </p:nvSpPr>
          <p:spPr>
            <a:xfrm>
              <a:off x="1532551" y="2470019"/>
              <a:ext cx="2526547" cy="31644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050" b="1" dirty="0">
                  <a:solidFill>
                    <a:schemeClr val="lt1"/>
                  </a:solidFill>
                  <a:latin typeface="Inconsolata"/>
                  <a:ea typeface="Inconsolata"/>
                  <a:cs typeface="Inconsolata"/>
                  <a:sym typeface="Inconsolata"/>
                </a:rPr>
                <a:t>Conv2D</a:t>
              </a:r>
              <a:endParaRPr sz="1050" b="1" i="0" u="none" strike="noStrike" cap="none" dirty="0">
                <a:solidFill>
                  <a:schemeClr val="lt1"/>
                </a:solidFill>
                <a:latin typeface="Inconsolata"/>
                <a:ea typeface="Inconsolata"/>
                <a:cs typeface="Inconsolata"/>
                <a:sym typeface="Inconsolata"/>
              </a:endParaRPr>
            </a:p>
          </p:txBody>
        </p:sp>
        <p:sp>
          <p:nvSpPr>
            <p:cNvPr id="670" name="Google Shape;670;p43"/>
            <p:cNvSpPr/>
            <p:nvPr/>
          </p:nvSpPr>
          <p:spPr>
            <a:xfrm>
              <a:off x="1328249" y="2140054"/>
              <a:ext cx="2935309" cy="369278"/>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100" b="1" dirty="0">
                  <a:solidFill>
                    <a:schemeClr val="lt1"/>
                  </a:solidFill>
                  <a:latin typeface="Inconsolata"/>
                  <a:ea typeface="Inconsolata"/>
                  <a:cs typeface="Inconsolata"/>
                  <a:sym typeface="Inconsolata"/>
                </a:rPr>
                <a:t>MaxPooling2D</a:t>
              </a:r>
              <a:endParaRPr sz="1200" b="1" i="0" u="none" strike="noStrike" cap="none" dirty="0">
                <a:solidFill>
                  <a:schemeClr val="lt1"/>
                </a:solidFill>
                <a:latin typeface="Inconsolata"/>
                <a:ea typeface="Inconsolata"/>
                <a:cs typeface="Inconsolata"/>
                <a:sym typeface="Inconsolata"/>
              </a:endParaRPr>
            </a:p>
          </p:txBody>
        </p:sp>
        <p:sp>
          <p:nvSpPr>
            <p:cNvPr id="671" name="Google Shape;671;p43"/>
            <p:cNvSpPr/>
            <p:nvPr/>
          </p:nvSpPr>
          <p:spPr>
            <a:xfrm>
              <a:off x="1738519" y="2744681"/>
              <a:ext cx="2114606" cy="37443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000" b="1" dirty="0">
                  <a:solidFill>
                    <a:schemeClr val="lt1"/>
                  </a:solidFill>
                  <a:latin typeface="Inconsolata"/>
                  <a:ea typeface="Inconsolata"/>
                  <a:cs typeface="Inconsolata"/>
                  <a:sym typeface="Inconsolata"/>
                </a:rPr>
                <a:t>MaxPooling2D</a:t>
              </a:r>
              <a:endParaRPr sz="1000" b="1" i="0" u="none" strike="noStrike" cap="none" dirty="0">
                <a:solidFill>
                  <a:schemeClr val="lt1"/>
                </a:solidFill>
                <a:latin typeface="Inconsolata"/>
                <a:ea typeface="Inconsolata"/>
                <a:cs typeface="Inconsolata"/>
                <a:sym typeface="Inconsolata"/>
              </a:endParaRPr>
            </a:p>
          </p:txBody>
        </p:sp>
        <p:sp>
          <p:nvSpPr>
            <p:cNvPr id="672" name="Google Shape;672;p43"/>
            <p:cNvSpPr/>
            <p:nvPr/>
          </p:nvSpPr>
          <p:spPr>
            <a:xfrm>
              <a:off x="1113221" y="1525556"/>
              <a:ext cx="3352876" cy="369278"/>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Inconsolata"/>
                <a:ea typeface="Inconsolata"/>
                <a:cs typeface="Inconsolata"/>
                <a:sym typeface="Inconsolata"/>
              </a:endParaRPr>
            </a:p>
          </p:txBody>
        </p:sp>
      </p:grpSp>
      <p:sp>
        <p:nvSpPr>
          <p:cNvPr id="24" name="Google Shape;667;p43">
            <a:extLst>
              <a:ext uri="{FF2B5EF4-FFF2-40B4-BE49-F238E27FC236}">
                <a16:creationId xmlns:a16="http://schemas.microsoft.com/office/drawing/2014/main" id="{43800CAC-31FC-47C8-9197-5B2FBE011A70}"/>
              </a:ext>
            </a:extLst>
          </p:cNvPr>
          <p:cNvSpPr/>
          <p:nvPr/>
        </p:nvSpPr>
        <p:spPr>
          <a:xfrm>
            <a:off x="4036365" y="3587465"/>
            <a:ext cx="1120851" cy="328157"/>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1">
              <a:lumMod val="60000"/>
              <a:lumOff val="40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900" b="1" dirty="0">
                <a:solidFill>
                  <a:schemeClr val="lt1"/>
                </a:solidFill>
                <a:latin typeface="Inconsolata"/>
                <a:ea typeface="Inconsolata"/>
                <a:cs typeface="Inconsolata"/>
                <a:sym typeface="Inconsolata"/>
              </a:rPr>
              <a:t>Dropout</a:t>
            </a:r>
            <a:endParaRPr sz="1200" b="1" i="0" u="none" strike="noStrike" cap="none" dirty="0">
              <a:solidFill>
                <a:schemeClr val="lt1"/>
              </a:solidFill>
              <a:latin typeface="Inconsolata"/>
              <a:ea typeface="Inconsolata"/>
              <a:cs typeface="Inconsolata"/>
              <a:sym typeface="Inconsolata"/>
            </a:endParaRPr>
          </a:p>
        </p:txBody>
      </p:sp>
      <p:sp>
        <p:nvSpPr>
          <p:cNvPr id="25" name="Google Shape;667;p43">
            <a:extLst>
              <a:ext uri="{FF2B5EF4-FFF2-40B4-BE49-F238E27FC236}">
                <a16:creationId xmlns:a16="http://schemas.microsoft.com/office/drawing/2014/main" id="{036D53D8-5D88-41B9-A186-9CC167DCD341}"/>
              </a:ext>
            </a:extLst>
          </p:cNvPr>
          <p:cNvSpPr/>
          <p:nvPr/>
        </p:nvSpPr>
        <p:spPr>
          <a:xfrm>
            <a:off x="4244413" y="3895055"/>
            <a:ext cx="736019" cy="236776"/>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rgbClr val="6819F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800" b="1" dirty="0">
                <a:solidFill>
                  <a:schemeClr val="lt1"/>
                </a:solidFill>
                <a:latin typeface="Inconsolata"/>
                <a:ea typeface="Inconsolata"/>
                <a:cs typeface="Inconsolata"/>
                <a:sym typeface="Inconsolata"/>
              </a:rPr>
              <a:t>Dense</a:t>
            </a:r>
            <a:endParaRPr sz="1200" b="1" i="0" u="none" strike="noStrike" cap="none" dirty="0">
              <a:solidFill>
                <a:schemeClr val="lt1"/>
              </a:solidFill>
              <a:latin typeface="Inconsolata"/>
              <a:ea typeface="Inconsolata"/>
              <a:cs typeface="Inconsolata"/>
              <a:sym typeface="Inconsolata"/>
            </a:endParaRPr>
          </a:p>
        </p:txBody>
      </p:sp>
      <p:sp>
        <p:nvSpPr>
          <p:cNvPr id="13" name="Flowchart: Connector 12">
            <a:extLst>
              <a:ext uri="{FF2B5EF4-FFF2-40B4-BE49-F238E27FC236}">
                <a16:creationId xmlns:a16="http://schemas.microsoft.com/office/drawing/2014/main" id="{74338A83-1A07-418B-93AB-B3B0939EA951}"/>
              </a:ext>
            </a:extLst>
          </p:cNvPr>
          <p:cNvSpPr/>
          <p:nvPr/>
        </p:nvSpPr>
        <p:spPr>
          <a:xfrm>
            <a:off x="4568837" y="4206240"/>
            <a:ext cx="79363" cy="65374"/>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Flowchart: Connector 68">
            <a:extLst>
              <a:ext uri="{FF2B5EF4-FFF2-40B4-BE49-F238E27FC236}">
                <a16:creationId xmlns:a16="http://schemas.microsoft.com/office/drawing/2014/main" id="{E5BB3E09-5C23-4749-9BA7-6D534FE96757}"/>
              </a:ext>
            </a:extLst>
          </p:cNvPr>
          <p:cNvSpPr/>
          <p:nvPr/>
        </p:nvSpPr>
        <p:spPr>
          <a:xfrm>
            <a:off x="4568837" y="4377261"/>
            <a:ext cx="79363" cy="65374"/>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Flowchart: Connector 69">
            <a:extLst>
              <a:ext uri="{FF2B5EF4-FFF2-40B4-BE49-F238E27FC236}">
                <a16:creationId xmlns:a16="http://schemas.microsoft.com/office/drawing/2014/main" id="{E3CF9B52-519B-4270-A7B9-02936FD2072B}"/>
              </a:ext>
            </a:extLst>
          </p:cNvPr>
          <p:cNvSpPr/>
          <p:nvPr/>
        </p:nvSpPr>
        <p:spPr>
          <a:xfrm>
            <a:off x="4568837" y="4529545"/>
            <a:ext cx="79363" cy="65374"/>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8"/>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Sign Recognition Algorithm</a:t>
            </a:r>
            <a:endParaRPr dirty="0"/>
          </a:p>
        </p:txBody>
      </p:sp>
      <p:sp>
        <p:nvSpPr>
          <p:cNvPr id="524" name="Google Shape;524;p38"/>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
        <p:nvSpPr>
          <p:cNvPr id="525" name="Google Shape;525;p38"/>
          <p:cNvSpPr/>
          <p:nvPr/>
        </p:nvSpPr>
        <p:spPr>
          <a:xfrm>
            <a:off x="6188347" y="2923590"/>
            <a:ext cx="993115"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Inconsolata"/>
                <a:ea typeface="Inconsolata"/>
                <a:cs typeface="Inconsolata"/>
                <a:sym typeface="Inconsolata"/>
              </a:rPr>
              <a:t>STEP 8</a:t>
            </a:r>
            <a:endParaRPr sz="1000" dirty="0">
              <a:solidFill>
                <a:schemeClr val="lt1"/>
              </a:solidFill>
              <a:latin typeface="Inconsolata"/>
              <a:ea typeface="Inconsolata"/>
              <a:cs typeface="Inconsolata"/>
              <a:sym typeface="Inconsolata"/>
            </a:endParaRPr>
          </a:p>
        </p:txBody>
      </p:sp>
      <p:sp>
        <p:nvSpPr>
          <p:cNvPr id="527" name="Google Shape;527;p38"/>
          <p:cNvSpPr/>
          <p:nvPr/>
        </p:nvSpPr>
        <p:spPr>
          <a:xfrm>
            <a:off x="5424708" y="2929030"/>
            <a:ext cx="956165" cy="383858"/>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Inconsolata"/>
                <a:ea typeface="Inconsolata"/>
                <a:cs typeface="Inconsolata"/>
                <a:sym typeface="Inconsolata"/>
              </a:rPr>
              <a:t>STEP 7</a:t>
            </a:r>
            <a:endParaRPr sz="1000" dirty="0">
              <a:solidFill>
                <a:schemeClr val="lt1"/>
              </a:solidFill>
              <a:latin typeface="Inconsolata"/>
              <a:ea typeface="Inconsolata"/>
              <a:cs typeface="Inconsolata"/>
              <a:sym typeface="Inconsolata"/>
            </a:endParaRPr>
          </a:p>
        </p:txBody>
      </p:sp>
      <p:sp>
        <p:nvSpPr>
          <p:cNvPr id="529" name="Google Shape;529;p38"/>
          <p:cNvSpPr/>
          <p:nvPr/>
        </p:nvSpPr>
        <p:spPr>
          <a:xfrm>
            <a:off x="4706251" y="2923590"/>
            <a:ext cx="948239"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Inconsolata"/>
                <a:ea typeface="Inconsolata"/>
                <a:cs typeface="Inconsolata"/>
                <a:sym typeface="Inconsolata"/>
              </a:rPr>
              <a:t>STEP 6</a:t>
            </a:r>
            <a:endParaRPr sz="1000" dirty="0">
              <a:solidFill>
                <a:schemeClr val="lt1"/>
              </a:solidFill>
              <a:latin typeface="Inconsolata"/>
              <a:ea typeface="Inconsolata"/>
              <a:cs typeface="Inconsolata"/>
              <a:sym typeface="Inconsolata"/>
            </a:endParaRPr>
          </a:p>
        </p:txBody>
      </p:sp>
      <p:sp>
        <p:nvSpPr>
          <p:cNvPr id="530" name="Google Shape;530;p38"/>
          <p:cNvSpPr/>
          <p:nvPr/>
        </p:nvSpPr>
        <p:spPr>
          <a:xfrm>
            <a:off x="3977587" y="2923590"/>
            <a:ext cx="936895"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Inconsolata"/>
                <a:ea typeface="Inconsolata"/>
                <a:cs typeface="Inconsolata"/>
                <a:sym typeface="Inconsolata"/>
              </a:rPr>
              <a:t>STEP 5</a:t>
            </a:r>
            <a:endParaRPr sz="1000" dirty="0">
              <a:solidFill>
                <a:schemeClr val="lt1"/>
              </a:solidFill>
              <a:latin typeface="Inconsolata"/>
              <a:ea typeface="Inconsolata"/>
              <a:cs typeface="Inconsolata"/>
              <a:sym typeface="Inconsolata"/>
            </a:endParaRPr>
          </a:p>
        </p:txBody>
      </p:sp>
      <p:sp>
        <p:nvSpPr>
          <p:cNvPr id="532" name="Google Shape;532;p38"/>
          <p:cNvSpPr/>
          <p:nvPr/>
        </p:nvSpPr>
        <p:spPr>
          <a:xfrm>
            <a:off x="3190818" y="2923590"/>
            <a:ext cx="948239"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Inconsolata"/>
                <a:ea typeface="Inconsolata"/>
                <a:cs typeface="Inconsolata"/>
                <a:sym typeface="Inconsolata"/>
              </a:rPr>
              <a:t>STEP 4</a:t>
            </a:r>
            <a:endParaRPr sz="1000" dirty="0">
              <a:solidFill>
                <a:schemeClr val="lt1"/>
              </a:solidFill>
              <a:latin typeface="Inconsolata"/>
              <a:ea typeface="Inconsolata"/>
              <a:cs typeface="Inconsolata"/>
              <a:sym typeface="Inconsolata"/>
            </a:endParaRPr>
          </a:p>
        </p:txBody>
      </p:sp>
      <p:sp>
        <p:nvSpPr>
          <p:cNvPr id="533" name="Google Shape;533;p38"/>
          <p:cNvSpPr/>
          <p:nvPr/>
        </p:nvSpPr>
        <p:spPr>
          <a:xfrm>
            <a:off x="2525147" y="2919288"/>
            <a:ext cx="880431"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Inconsolata"/>
                <a:ea typeface="Inconsolata"/>
                <a:cs typeface="Inconsolata"/>
                <a:sym typeface="Inconsolata"/>
              </a:rPr>
              <a:t>STEP 3</a:t>
            </a:r>
            <a:endParaRPr sz="1000" dirty="0">
              <a:solidFill>
                <a:schemeClr val="lt1"/>
              </a:solidFill>
              <a:latin typeface="Inconsolata"/>
              <a:ea typeface="Inconsolata"/>
              <a:cs typeface="Inconsolata"/>
              <a:sym typeface="Inconsolata"/>
            </a:endParaRPr>
          </a:p>
        </p:txBody>
      </p:sp>
      <p:sp>
        <p:nvSpPr>
          <p:cNvPr id="535" name="Google Shape;535;p38"/>
          <p:cNvSpPr/>
          <p:nvPr/>
        </p:nvSpPr>
        <p:spPr>
          <a:xfrm>
            <a:off x="1903986" y="2923590"/>
            <a:ext cx="857489" cy="393600"/>
          </a:xfrm>
          <a:prstGeom prst="homePlate">
            <a:avLst>
              <a:gd name="adj" fmla="val 32030"/>
            </a:avLst>
          </a:prstGeom>
          <a:solidFill>
            <a:schemeClr val="accent5"/>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Inconsolata"/>
                <a:ea typeface="Inconsolata"/>
                <a:cs typeface="Inconsolata"/>
                <a:sym typeface="Inconsolata"/>
              </a:rPr>
              <a:t>STEP 2</a:t>
            </a:r>
            <a:endParaRPr sz="1000" dirty="0">
              <a:solidFill>
                <a:schemeClr val="lt1"/>
              </a:solidFill>
              <a:latin typeface="Inconsolata"/>
              <a:ea typeface="Inconsolata"/>
              <a:cs typeface="Inconsolata"/>
              <a:sym typeface="Inconsolata"/>
            </a:endParaRPr>
          </a:p>
        </p:txBody>
      </p:sp>
      <p:sp>
        <p:nvSpPr>
          <p:cNvPr id="536" name="Google Shape;536;p38"/>
          <p:cNvSpPr/>
          <p:nvPr/>
        </p:nvSpPr>
        <p:spPr>
          <a:xfrm>
            <a:off x="1243903" y="2923590"/>
            <a:ext cx="882386" cy="393600"/>
          </a:xfrm>
          <a:prstGeom prst="homePlate">
            <a:avLst>
              <a:gd name="adj" fmla="val 32030"/>
            </a:avLst>
          </a:prstGeom>
          <a:solidFill>
            <a:schemeClr val="accent5"/>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Inconsolata"/>
                <a:ea typeface="Inconsolata"/>
                <a:cs typeface="Inconsolata"/>
                <a:sym typeface="Inconsolata"/>
              </a:rPr>
              <a:t>STEP 1</a:t>
            </a:r>
            <a:endParaRPr sz="1000" dirty="0">
              <a:solidFill>
                <a:schemeClr val="lt1"/>
              </a:solidFill>
              <a:latin typeface="Inconsolata"/>
              <a:ea typeface="Inconsolata"/>
              <a:cs typeface="Inconsolata"/>
              <a:sym typeface="Inconsolata"/>
            </a:endParaRPr>
          </a:p>
        </p:txBody>
      </p:sp>
      <p:sp>
        <p:nvSpPr>
          <p:cNvPr id="537" name="Google Shape;537;p38"/>
          <p:cNvSpPr/>
          <p:nvPr/>
        </p:nvSpPr>
        <p:spPr>
          <a:xfrm>
            <a:off x="0" y="2923590"/>
            <a:ext cx="140682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538" name="Google Shape;538;p38"/>
          <p:cNvCxnSpPr/>
          <p:nvPr/>
        </p:nvCxnSpPr>
        <p:spPr>
          <a:xfrm rot="10800000">
            <a:off x="1538543" y="2449571"/>
            <a:ext cx="0" cy="498600"/>
          </a:xfrm>
          <a:prstGeom prst="straightConnector1">
            <a:avLst/>
          </a:prstGeom>
          <a:noFill/>
          <a:ln w="9525" cap="flat" cmpd="sng">
            <a:solidFill>
              <a:schemeClr val="lt2"/>
            </a:solidFill>
            <a:prstDash val="solid"/>
            <a:round/>
            <a:headEnd type="oval" w="med" len="med"/>
            <a:tailEnd type="oval" w="med" len="med"/>
          </a:ln>
        </p:spPr>
      </p:cxnSp>
      <p:sp>
        <p:nvSpPr>
          <p:cNvPr id="539" name="Google Shape;539;p38"/>
          <p:cNvSpPr txBox="1"/>
          <p:nvPr/>
        </p:nvSpPr>
        <p:spPr>
          <a:xfrm>
            <a:off x="1442053" y="1813852"/>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dirty="0">
                <a:solidFill>
                  <a:schemeClr val="lt1"/>
                </a:solidFill>
                <a:latin typeface="Inconsolata"/>
                <a:ea typeface="Inconsolata"/>
                <a:cs typeface="Inconsolata"/>
                <a:sym typeface="Inconsolata"/>
              </a:rPr>
              <a:t>Load Trained ASL and ISL Models</a:t>
            </a:r>
            <a:endParaRPr sz="900" dirty="0">
              <a:solidFill>
                <a:schemeClr val="lt1"/>
              </a:solidFill>
              <a:latin typeface="Inconsolata"/>
              <a:ea typeface="Inconsolata"/>
              <a:cs typeface="Inconsolata"/>
              <a:sym typeface="Inconsolata"/>
            </a:endParaRPr>
          </a:p>
        </p:txBody>
      </p:sp>
      <p:cxnSp>
        <p:nvCxnSpPr>
          <p:cNvPr id="540" name="Google Shape;540;p38"/>
          <p:cNvCxnSpPr/>
          <p:nvPr/>
        </p:nvCxnSpPr>
        <p:spPr>
          <a:xfrm rot="10800000">
            <a:off x="2859778" y="2449571"/>
            <a:ext cx="0" cy="498600"/>
          </a:xfrm>
          <a:prstGeom prst="straightConnector1">
            <a:avLst/>
          </a:prstGeom>
          <a:noFill/>
          <a:ln w="9525" cap="flat" cmpd="sng">
            <a:solidFill>
              <a:schemeClr val="lt2"/>
            </a:solidFill>
            <a:prstDash val="solid"/>
            <a:round/>
            <a:headEnd type="oval" w="med" len="med"/>
            <a:tailEnd type="oval" w="med" len="med"/>
          </a:ln>
        </p:spPr>
      </p:cxnSp>
      <p:sp>
        <p:nvSpPr>
          <p:cNvPr id="541" name="Google Shape;541;p38"/>
          <p:cNvSpPr txBox="1"/>
          <p:nvPr/>
        </p:nvSpPr>
        <p:spPr>
          <a:xfrm>
            <a:off x="2820262" y="184912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dirty="0">
                <a:solidFill>
                  <a:schemeClr val="lt1"/>
                </a:solidFill>
                <a:latin typeface="Inconsolata"/>
                <a:ea typeface="Inconsolata"/>
                <a:cs typeface="Inconsolata"/>
                <a:sym typeface="Inconsolata"/>
              </a:rPr>
              <a:t>Apply Gaussian Blur filter and threshold to the frame captured with OpenCV to get the processed image</a:t>
            </a:r>
            <a:endParaRPr sz="900" dirty="0">
              <a:solidFill>
                <a:schemeClr val="lt1"/>
              </a:solidFill>
              <a:latin typeface="Inconsolata"/>
              <a:ea typeface="Inconsolata"/>
              <a:cs typeface="Inconsolata"/>
              <a:sym typeface="Inconsolata"/>
            </a:endParaRPr>
          </a:p>
        </p:txBody>
      </p:sp>
      <p:cxnSp>
        <p:nvCxnSpPr>
          <p:cNvPr id="542" name="Google Shape;542;p38"/>
          <p:cNvCxnSpPr/>
          <p:nvPr/>
        </p:nvCxnSpPr>
        <p:spPr>
          <a:xfrm rot="10800000">
            <a:off x="4211493" y="2449571"/>
            <a:ext cx="0" cy="498600"/>
          </a:xfrm>
          <a:prstGeom prst="straightConnector1">
            <a:avLst/>
          </a:prstGeom>
          <a:noFill/>
          <a:ln w="9525" cap="flat" cmpd="sng">
            <a:solidFill>
              <a:schemeClr val="lt2"/>
            </a:solidFill>
            <a:prstDash val="solid"/>
            <a:round/>
            <a:headEnd type="oval" w="med" len="med"/>
            <a:tailEnd type="oval" w="med" len="med"/>
          </a:ln>
        </p:spPr>
      </p:cxnSp>
      <p:sp>
        <p:nvSpPr>
          <p:cNvPr id="543" name="Google Shape;543;p38"/>
          <p:cNvSpPr txBox="1"/>
          <p:nvPr/>
        </p:nvSpPr>
        <p:spPr>
          <a:xfrm>
            <a:off x="4173483" y="1871980"/>
            <a:ext cx="1480997"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sz="900" dirty="0">
                <a:solidFill>
                  <a:schemeClr val="lt1"/>
                </a:solidFill>
                <a:latin typeface="Inconsolata"/>
                <a:ea typeface="Inconsolata"/>
                <a:cs typeface="Inconsolata"/>
                <a:sym typeface="Inconsolata"/>
              </a:rPr>
              <a:t>After the first-hand prediction, we compare the result with similar letters and double-check our prediction by using classifiers made for sets of those similar letters.</a:t>
            </a:r>
          </a:p>
        </p:txBody>
      </p:sp>
      <p:cxnSp>
        <p:nvCxnSpPr>
          <p:cNvPr id="544" name="Google Shape;544;p38"/>
          <p:cNvCxnSpPr/>
          <p:nvPr/>
        </p:nvCxnSpPr>
        <p:spPr>
          <a:xfrm rot="10800000">
            <a:off x="5875628" y="2449571"/>
            <a:ext cx="0" cy="498600"/>
          </a:xfrm>
          <a:prstGeom prst="straightConnector1">
            <a:avLst/>
          </a:prstGeom>
          <a:noFill/>
          <a:ln w="9525" cap="flat" cmpd="sng">
            <a:solidFill>
              <a:schemeClr val="lt2"/>
            </a:solidFill>
            <a:prstDash val="solid"/>
            <a:round/>
            <a:headEnd type="oval" w="med" len="med"/>
            <a:tailEnd type="oval" w="med" len="med"/>
          </a:ln>
        </p:spPr>
      </p:cxnSp>
      <p:sp>
        <p:nvSpPr>
          <p:cNvPr id="545" name="Google Shape;545;p38"/>
          <p:cNvSpPr txBox="1"/>
          <p:nvPr/>
        </p:nvSpPr>
        <p:spPr>
          <a:xfrm>
            <a:off x="5869606" y="189484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sz="900" dirty="0">
                <a:solidFill>
                  <a:schemeClr val="lt1"/>
                </a:solidFill>
                <a:latin typeface="Inconsolata"/>
                <a:ea typeface="Inconsolata"/>
                <a:cs typeface="Inconsolata"/>
                <a:sym typeface="Inconsolata"/>
              </a:rPr>
              <a:t>Whenever blank symbol is recognized, the word generated till then will be moved as part of the sentence.</a:t>
            </a:r>
          </a:p>
        </p:txBody>
      </p:sp>
      <p:cxnSp>
        <p:nvCxnSpPr>
          <p:cNvPr id="550" name="Google Shape;550;p38"/>
          <p:cNvCxnSpPr/>
          <p:nvPr/>
        </p:nvCxnSpPr>
        <p:spPr>
          <a:xfrm rot="10800000">
            <a:off x="2209307" y="3292609"/>
            <a:ext cx="0" cy="498600"/>
          </a:xfrm>
          <a:prstGeom prst="straightConnector1">
            <a:avLst/>
          </a:prstGeom>
          <a:noFill/>
          <a:ln w="9525" cap="flat" cmpd="sng">
            <a:solidFill>
              <a:schemeClr val="lt2"/>
            </a:solidFill>
            <a:prstDash val="solid"/>
            <a:round/>
            <a:headEnd type="oval" w="med" len="med"/>
            <a:tailEnd type="oval" w="med" len="med"/>
          </a:ln>
        </p:spPr>
      </p:cxnSp>
      <p:sp>
        <p:nvSpPr>
          <p:cNvPr id="551" name="Google Shape;551;p38"/>
          <p:cNvSpPr txBox="1"/>
          <p:nvPr/>
        </p:nvSpPr>
        <p:spPr>
          <a:xfrm>
            <a:off x="2137471" y="381579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a:solidFill>
                  <a:schemeClr val="lt1"/>
                </a:solidFill>
                <a:latin typeface="Inconsolata"/>
                <a:ea typeface="Inconsolata"/>
                <a:cs typeface="Inconsolata"/>
                <a:sym typeface="Inconsolata"/>
              </a:rPr>
              <a:t>Start Live Video Feed and capture image frames from the camera</a:t>
            </a:r>
            <a:endParaRPr sz="900" dirty="0">
              <a:solidFill>
                <a:schemeClr val="lt1"/>
              </a:solidFill>
              <a:latin typeface="Inconsolata"/>
              <a:ea typeface="Inconsolata"/>
              <a:cs typeface="Inconsolata"/>
              <a:sym typeface="Inconsolata"/>
            </a:endParaRPr>
          </a:p>
        </p:txBody>
      </p:sp>
      <p:cxnSp>
        <p:nvCxnSpPr>
          <p:cNvPr id="552" name="Google Shape;552;p38"/>
          <p:cNvCxnSpPr/>
          <p:nvPr/>
        </p:nvCxnSpPr>
        <p:spPr>
          <a:xfrm rot="10800000">
            <a:off x="3530542" y="3292609"/>
            <a:ext cx="0" cy="498600"/>
          </a:xfrm>
          <a:prstGeom prst="straightConnector1">
            <a:avLst/>
          </a:prstGeom>
          <a:noFill/>
          <a:ln w="9525" cap="flat" cmpd="sng">
            <a:solidFill>
              <a:schemeClr val="lt2"/>
            </a:solidFill>
            <a:prstDash val="solid"/>
            <a:round/>
            <a:headEnd type="oval" w="med" len="med"/>
            <a:tailEnd type="oval" w="med" len="med"/>
          </a:ln>
        </p:spPr>
      </p:cxnSp>
      <p:sp>
        <p:nvSpPr>
          <p:cNvPr id="553" name="Google Shape;553;p38"/>
          <p:cNvSpPr txBox="1"/>
          <p:nvPr/>
        </p:nvSpPr>
        <p:spPr>
          <a:xfrm>
            <a:off x="3469564" y="381579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900" dirty="0">
                <a:solidFill>
                  <a:schemeClr val="lt1"/>
                </a:solidFill>
                <a:latin typeface="Inconsolata"/>
                <a:ea typeface="Inconsolata"/>
                <a:cs typeface="Inconsolata"/>
                <a:sym typeface="Inconsolata"/>
              </a:rPr>
              <a:t>T</a:t>
            </a:r>
            <a:r>
              <a:rPr lang="en" sz="900" dirty="0">
                <a:solidFill>
                  <a:schemeClr val="lt1"/>
                </a:solidFill>
                <a:latin typeface="Inconsolata"/>
                <a:ea typeface="Inconsolata"/>
                <a:cs typeface="Inconsolata"/>
                <a:sym typeface="Inconsolata"/>
              </a:rPr>
              <a:t>his processed image is passed to the CNN model for prediction.</a:t>
            </a:r>
            <a:endParaRPr sz="900" dirty="0">
              <a:solidFill>
                <a:schemeClr val="lt1"/>
              </a:solidFill>
              <a:latin typeface="Inconsolata"/>
              <a:ea typeface="Inconsolata"/>
              <a:cs typeface="Inconsolata"/>
              <a:sym typeface="Inconsolata"/>
            </a:endParaRPr>
          </a:p>
        </p:txBody>
      </p:sp>
      <p:cxnSp>
        <p:nvCxnSpPr>
          <p:cNvPr id="554" name="Google Shape;554;p38"/>
          <p:cNvCxnSpPr/>
          <p:nvPr/>
        </p:nvCxnSpPr>
        <p:spPr>
          <a:xfrm rot="10800000">
            <a:off x="5027037" y="3292609"/>
            <a:ext cx="0" cy="498600"/>
          </a:xfrm>
          <a:prstGeom prst="straightConnector1">
            <a:avLst/>
          </a:prstGeom>
          <a:noFill/>
          <a:ln w="9525" cap="flat" cmpd="sng">
            <a:solidFill>
              <a:schemeClr val="lt2"/>
            </a:solidFill>
            <a:prstDash val="solid"/>
            <a:round/>
            <a:headEnd type="oval" w="med" len="med"/>
            <a:tailEnd type="oval" w="med" len="med"/>
          </a:ln>
        </p:spPr>
      </p:cxnSp>
      <p:sp>
        <p:nvSpPr>
          <p:cNvPr id="555" name="Google Shape;555;p38"/>
          <p:cNvSpPr txBox="1"/>
          <p:nvPr/>
        </p:nvSpPr>
        <p:spPr>
          <a:xfrm>
            <a:off x="4975219" y="381579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lt1"/>
                </a:solidFill>
                <a:latin typeface="Inconsolata"/>
                <a:ea typeface="Inconsolata"/>
                <a:cs typeface="Inconsolata"/>
                <a:sym typeface="Inconsolata"/>
              </a:rPr>
              <a:t>If a letter is detected for more than 50 frames, then the letter is taken into consideration for forming the word.</a:t>
            </a:r>
            <a:endParaRPr lang="en-US" sz="900" dirty="0">
              <a:solidFill>
                <a:schemeClr val="lt1"/>
              </a:solidFill>
              <a:latin typeface="Inconsolata"/>
              <a:ea typeface="Inconsolata"/>
              <a:cs typeface="Inconsolata"/>
              <a:sym typeface="Inconsolata"/>
            </a:endParaRPr>
          </a:p>
        </p:txBody>
      </p:sp>
      <p:cxnSp>
        <p:nvCxnSpPr>
          <p:cNvPr id="556" name="Google Shape;556;p38"/>
          <p:cNvCxnSpPr/>
          <p:nvPr/>
        </p:nvCxnSpPr>
        <p:spPr>
          <a:xfrm rot="10800000">
            <a:off x="6500672" y="3269749"/>
            <a:ext cx="0" cy="498600"/>
          </a:xfrm>
          <a:prstGeom prst="straightConnector1">
            <a:avLst/>
          </a:prstGeom>
          <a:noFill/>
          <a:ln w="9525" cap="flat" cmpd="sng">
            <a:solidFill>
              <a:schemeClr val="lt2"/>
            </a:solidFill>
            <a:prstDash val="solid"/>
            <a:round/>
            <a:headEnd type="oval" w="med" len="med"/>
            <a:tailEnd type="oval" w="med" len="med"/>
          </a:ln>
        </p:spPr>
      </p:cxnSp>
      <p:sp>
        <p:nvSpPr>
          <p:cNvPr id="557" name="Google Shape;557;p38"/>
          <p:cNvSpPr txBox="1"/>
          <p:nvPr/>
        </p:nvSpPr>
        <p:spPr>
          <a:xfrm>
            <a:off x="6458015" y="383103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dirty="0">
                <a:solidFill>
                  <a:schemeClr val="lt1"/>
                </a:solidFill>
                <a:latin typeface="Inconsolata"/>
                <a:ea typeface="Inconsolata"/>
                <a:cs typeface="Inconsolata"/>
                <a:sym typeface="Inconsolata"/>
              </a:rPr>
              <a:t>The Sentence will keep on generating until the live video feed terminates</a:t>
            </a:r>
          </a:p>
        </p:txBody>
      </p:sp>
    </p:spTree>
    <p:extLst>
      <p:ext uri="{BB962C8B-B14F-4D97-AF65-F5344CB8AC3E}">
        <p14:creationId xmlns:p14="http://schemas.microsoft.com/office/powerpoint/2010/main" val="3027603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Technologies used for the Project</a:t>
            </a:r>
            <a:endParaRPr dirty="0"/>
          </a:p>
        </p:txBody>
      </p:sp>
      <p:sp>
        <p:nvSpPr>
          <p:cNvPr id="304" name="Google Shape;304;p17"/>
          <p:cNvSpPr txBox="1">
            <a:spLocks noGrp="1"/>
          </p:cNvSpPr>
          <p:nvPr>
            <p:ph type="body" idx="1"/>
          </p:nvPr>
        </p:nvSpPr>
        <p:spPr>
          <a:xfrm>
            <a:off x="495947" y="1327024"/>
            <a:ext cx="8307093" cy="30999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600"/>
              </a:spcBef>
              <a:spcAft>
                <a:spcPts val="0"/>
              </a:spcAft>
              <a:buSzPts val="2000"/>
              <a:buChar char="◍"/>
            </a:pPr>
            <a:r>
              <a:rPr lang="en-IN" dirty="0"/>
              <a:t>Web Application Frontend: HTML, CSS, JavaScript, jQuery</a:t>
            </a:r>
          </a:p>
          <a:p>
            <a:pPr marL="457200" lvl="0" indent="-355600" algn="l" rtl="0">
              <a:lnSpc>
                <a:spcPct val="150000"/>
              </a:lnSpc>
              <a:spcBef>
                <a:spcPts val="600"/>
              </a:spcBef>
              <a:spcAft>
                <a:spcPts val="0"/>
              </a:spcAft>
              <a:buSzPts val="2000"/>
              <a:buChar char="◍"/>
            </a:pPr>
            <a:r>
              <a:rPr lang="en-IN" dirty="0"/>
              <a:t>Web Application Backend: Flask</a:t>
            </a:r>
          </a:p>
          <a:p>
            <a:pPr marL="457200" lvl="0" indent="-355600" algn="l" rtl="0">
              <a:lnSpc>
                <a:spcPct val="150000"/>
              </a:lnSpc>
              <a:spcBef>
                <a:spcPts val="600"/>
              </a:spcBef>
              <a:spcAft>
                <a:spcPts val="0"/>
              </a:spcAft>
              <a:buSzPts val="2000"/>
              <a:buChar char="◍"/>
            </a:pPr>
            <a:r>
              <a:rPr lang="en-IN" dirty="0"/>
              <a:t>CNN Model Development: Python==3.10, Jupyter, Numpy==1.22.2, OpenCV==4.5.5, Keras==2.8.0, TensorFlow==2.8.0</a:t>
            </a:r>
          </a:p>
          <a:p>
            <a:pPr marL="457200" lvl="0" indent="-355600" algn="l" rtl="0">
              <a:lnSpc>
                <a:spcPct val="150000"/>
              </a:lnSpc>
              <a:spcBef>
                <a:spcPts val="0"/>
              </a:spcBef>
              <a:spcAft>
                <a:spcPts val="0"/>
              </a:spcAft>
              <a:buSzPts val="2000"/>
              <a:buChar char="◍"/>
            </a:pPr>
            <a:r>
              <a:rPr lang="en-IN" dirty="0"/>
              <a:t>English ↔ Hindi Translation: Google Translate API</a:t>
            </a:r>
          </a:p>
          <a:p>
            <a:pPr marL="457200" lvl="0" indent="-355600" algn="l" rtl="0">
              <a:spcBef>
                <a:spcPts val="0"/>
              </a:spcBef>
              <a:spcAft>
                <a:spcPts val="0"/>
              </a:spcAft>
              <a:buSzPts val="2000"/>
              <a:buChar char="◍"/>
            </a:pPr>
            <a:r>
              <a:rPr lang="en-IN" dirty="0"/>
              <a:t>Text to Speech generation: SpeechSynthesis Web API</a:t>
            </a:r>
            <a:endParaRPr dirty="0"/>
          </a:p>
        </p:txBody>
      </p:sp>
      <p:sp>
        <p:nvSpPr>
          <p:cNvPr id="305" name="Google Shape;305;p17"/>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Hecate template">
  <a:themeElements>
    <a:clrScheme name="Custom 347">
      <a:dk1>
        <a:srgbClr val="0E004A"/>
      </a:dk1>
      <a:lt1>
        <a:srgbClr val="FFFFFF"/>
      </a:lt1>
      <a:dk2>
        <a:srgbClr val="8E7CC3"/>
      </a:dk2>
      <a:lt2>
        <a:srgbClr val="ECE9F0"/>
      </a:lt2>
      <a:accent1>
        <a:srgbClr val="432E64"/>
      </a:accent1>
      <a:accent2>
        <a:srgbClr val="51387A"/>
      </a:accent2>
      <a:accent3>
        <a:srgbClr val="C20E9B"/>
      </a:accent3>
      <a:accent4>
        <a:srgbClr val="00B4C2"/>
      </a:accent4>
      <a:accent5>
        <a:srgbClr val="FF9900"/>
      </a:accent5>
      <a:accent6>
        <a:srgbClr val="6D9EE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TotalTime>
  <Words>594</Words>
  <Application>Microsoft Office PowerPoint</Application>
  <PresentationFormat>On-screen Show (16:9)</PresentationFormat>
  <Paragraphs>84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Inconsolata</vt:lpstr>
      <vt:lpstr>Nixie One</vt:lpstr>
      <vt:lpstr>Hecate template</vt:lpstr>
      <vt:lpstr>American and Indian Sign Languages to Speech</vt:lpstr>
      <vt:lpstr>PowerPoint Presentation</vt:lpstr>
      <vt:lpstr>1. Problem Statement</vt:lpstr>
      <vt:lpstr>2. Project Description</vt:lpstr>
      <vt:lpstr>Project Development Roadmap</vt:lpstr>
      <vt:lpstr>Collection of Datasets</vt:lpstr>
      <vt:lpstr>CNN Model Architecture</vt:lpstr>
      <vt:lpstr>Sign Recognition Algorithm</vt:lpstr>
      <vt:lpstr>Technologies used for the Project</vt:lpstr>
      <vt:lpstr>Demo of the Web Application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and Indian Sign Language to Speech</dc:title>
  <cp:lastModifiedBy>KRISHNA PAANCHAJANYA</cp:lastModifiedBy>
  <cp:revision>108</cp:revision>
  <dcterms:modified xsi:type="dcterms:W3CDTF">2022-04-28T03:14:25Z</dcterms:modified>
</cp:coreProperties>
</file>