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F9DF-FB0B-473C-96B7-A492F9C11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55D23-E0BD-477E-97F9-0320E553A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11E29-0DF0-45FF-AB5B-F0B01AC6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CB8A-522A-4C65-AF21-6B64D96CAB0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511F-6CEE-4913-A34B-224516B2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5ECEA-54B8-4222-8883-4E519C60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B314-3286-4244-A8DF-BE5CEFE2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7CA4-205F-46E1-AC86-6D0AFC95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898A7-5D68-4184-A05E-929D0472B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E108F-48C9-4F28-B20D-D52353D7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CB8A-522A-4C65-AF21-6B64D96CAB0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5337F-0B3F-434E-9DBE-9E313892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8A22-3302-4335-91D5-59310F55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B314-3286-4244-A8DF-BE5CEFE2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10299-C9E3-411A-9C1B-6D751915A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59CEE-9555-42F0-8551-912F10CF7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B8EDB-F2CC-4D81-AB8B-2B2CF9B1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CB8A-522A-4C65-AF21-6B64D96CAB0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57046-2D92-428D-8704-6D0F3219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A9F6D-4035-4C96-924D-8D59F5E2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B314-3286-4244-A8DF-BE5CEFE2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3370-62F3-4910-8088-D2E3B933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5F69-203B-4EE8-B951-B95090CD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17B6-F6D1-4CCF-882A-F0C866C4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CB8A-522A-4C65-AF21-6B64D96CAB0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A0B6F-1B2D-415B-B021-616413FD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514B6-408D-415F-8F3C-B782776E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B314-3286-4244-A8DF-BE5CEFE2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9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EC08-5A00-4B98-91C3-3FED86E4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07740-BFFE-4543-A9BD-116E1A482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F1689-5C2B-4645-AEFF-4DAAC4A2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CB8A-522A-4C65-AF21-6B64D96CAB0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568BD-6BEA-4AF2-BAD5-755610DB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76A32-B360-4619-8B82-3302A1F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B314-3286-4244-A8DF-BE5CEFE2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019D-1CE3-497D-B83B-300BEC8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24D9-5E3B-4129-970E-816433BB1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3E9C5-32E5-4D9D-B0CC-5BADFFEC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4407-77A1-4F8D-9181-67F01018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CB8A-522A-4C65-AF21-6B64D96CAB0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14499-7251-4ADB-AB64-0347B7EC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DC31F-9459-4A2C-BB63-8553FBDE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B314-3286-4244-A8DF-BE5CEFE2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4CEB-45CE-4577-95BF-7EC32363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5C37-A130-446B-81EF-A177C0609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8B631-C53B-4C9C-A1C6-54CD100D8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71B2D-F2DB-4145-9350-79730BA44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7D515-2746-4E89-81D1-CAE72A98E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46EC2-FD37-42A0-9FC3-677D1D05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CB8A-522A-4C65-AF21-6B64D96CAB0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F672A-0CC0-4A02-A2E0-791D0010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CA635-A8E0-4633-AD2D-8104B1ED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B314-3286-4244-A8DF-BE5CEFE2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8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63B8-61AD-45A0-A423-DABFDFE5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2962C-B395-4423-969B-497EEA66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CB8A-522A-4C65-AF21-6B64D96CAB0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6369C-FE1D-4295-A41A-750188FE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16718-6379-464D-AEBF-9A455F6C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B314-3286-4244-A8DF-BE5CEFE2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1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D8409-CE94-44E0-8726-C4DF4FE9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CB8A-522A-4C65-AF21-6B64D96CAB0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442BB-4AD7-436B-A587-33210991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31D34-8F1F-4057-BC7A-5159862D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B314-3286-4244-A8DF-BE5CEFE2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4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5A86-E0C4-47E3-A54F-792ADAF7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69F8-6605-4D82-8065-CF3558DE2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60727-1D7F-480B-8645-9E7B50C1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34E72-55AA-411C-A2BB-4360CEF7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CB8A-522A-4C65-AF21-6B64D96CAB0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5A5A-DD69-4EAE-BDE8-1980744A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588CA-27DD-43B3-BD10-8297A6B1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B314-3286-4244-A8DF-BE5CEFE2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EDB7-2E00-4621-A6C1-DA3F06FB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80F62-A15B-483F-AD32-1FADEF9C6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CD6A3-AA83-4A93-8C64-5A1777AFC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874B8-A1C8-4F95-9256-13DB07E3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CB8A-522A-4C65-AF21-6B64D96CAB0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B9EDE-A7D2-4A64-AD08-025BDEF6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6910-FDCC-4059-9A9D-145D7590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B314-3286-4244-A8DF-BE5CEFE2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1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7FE6D-44AE-4749-9B2C-0BF8B705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0656B-F055-4EFD-BAB4-9376AE2A2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84922-6B7D-405C-8DB9-4BCCBEA8F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CB8A-522A-4C65-AF21-6B64D96CAB0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F211D-FB15-4A86-85AA-219E8B70D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6045-7116-4664-B071-F4A8BE6CE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B314-3286-4244-A8DF-BE5CEFE2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D49C5-A85C-4BB6-91B1-C668F9F23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1" y="360439"/>
            <a:ext cx="11392858" cy="3362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B4B1F3-0164-421B-8211-483E6F25B6C2}"/>
              </a:ext>
            </a:extLst>
          </p:cNvPr>
          <p:cNvSpPr txBox="1"/>
          <p:nvPr/>
        </p:nvSpPr>
        <p:spPr>
          <a:xfrm>
            <a:off x="600891" y="4336869"/>
            <a:ext cx="7432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Hooskai Chamfered Square" panose="02000500000000000000" pitchFamily="2" charset="0"/>
                <a:ea typeface="Hooskai Chamfered Square" panose="02000500000000000000" pitchFamily="2" charset="0"/>
              </a:rPr>
              <a:t>INNOVATION </a:t>
            </a:r>
          </a:p>
          <a:p>
            <a:r>
              <a:rPr lang="en-US" sz="3200" b="1" u="sng" dirty="0">
                <a:latin typeface="Hooskai Chamfered Square" panose="02000500000000000000" pitchFamily="2" charset="0"/>
                <a:ea typeface="Hooskai Chamfered Square" panose="02000500000000000000" pitchFamily="2" charset="0"/>
              </a:rPr>
              <a:t>OF PREDICTING IMDb SCORE</a:t>
            </a:r>
          </a:p>
        </p:txBody>
      </p:sp>
    </p:spTree>
    <p:extLst>
      <p:ext uri="{BB962C8B-B14F-4D97-AF65-F5344CB8AC3E}">
        <p14:creationId xmlns:p14="http://schemas.microsoft.com/office/powerpoint/2010/main" val="270372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D49C5-A85C-4BB6-91B1-C668F9F23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256" y="3853821"/>
            <a:ext cx="6871488" cy="20280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ED0B1C-187F-4380-8421-2FAF588353C8}"/>
              </a:ext>
            </a:extLst>
          </p:cNvPr>
          <p:cNvSpPr txBox="1"/>
          <p:nvPr/>
        </p:nvSpPr>
        <p:spPr>
          <a:xfrm>
            <a:off x="1617511" y="1619185"/>
            <a:ext cx="8956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effectLst/>
                <a:latin typeface="DEMORA" panose="02000500000000000000" pitchFamily="50" charset="0"/>
              </a:rPr>
              <a:t>          IMDb</a:t>
            </a:r>
            <a:r>
              <a:rPr lang="en-US" sz="2800" b="0" i="0" dirty="0">
                <a:effectLst/>
                <a:latin typeface="DEMORA" panose="02000500000000000000" pitchFamily="50" charset="0"/>
              </a:rPr>
              <a:t> is the world's most popular and authoritative source for movie, TV and celebrity content. Find ratings and reviews for the newest movie and TV shows.</a:t>
            </a:r>
            <a:endParaRPr lang="en-US" sz="2800" dirty="0">
              <a:latin typeface="DEMORA" panose="02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E02FE-EFE0-40ED-B0E9-6ED8E3BC8E34}"/>
              </a:ext>
            </a:extLst>
          </p:cNvPr>
          <p:cNvSpPr txBox="1"/>
          <p:nvPr/>
        </p:nvSpPr>
        <p:spPr>
          <a:xfrm>
            <a:off x="1617511" y="405418"/>
            <a:ext cx="2899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600" dirty="0">
                <a:latin typeface="Monument Extended Ultrabold" panose="00000900000000000000" pitchFamily="50" charset="0"/>
              </a:rPr>
              <a:t>IMDb?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12291-18A2-4ED3-A1D3-85206D2D0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43623" y="295123"/>
            <a:ext cx="4063254" cy="5079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BC659-FD42-4415-8F8D-DC3B7C8163FE}"/>
              </a:ext>
            </a:extLst>
          </p:cNvPr>
          <p:cNvSpPr txBox="1"/>
          <p:nvPr/>
        </p:nvSpPr>
        <p:spPr>
          <a:xfrm>
            <a:off x="-7895409" y="4336869"/>
            <a:ext cx="7432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Hooskai Chamfered Square" panose="02000500000000000000" pitchFamily="2" charset="0"/>
                <a:ea typeface="Hooskai Chamfered Square" panose="02000500000000000000" pitchFamily="2" charset="0"/>
              </a:rPr>
              <a:t>INNOVATION </a:t>
            </a:r>
          </a:p>
          <a:p>
            <a:r>
              <a:rPr lang="en-US" sz="3200" b="1" u="sng" dirty="0">
                <a:latin typeface="Hooskai Chamfered Square" panose="02000500000000000000" pitchFamily="2" charset="0"/>
                <a:ea typeface="Hooskai Chamfered Square" panose="02000500000000000000" pitchFamily="2" charset="0"/>
              </a:rPr>
              <a:t>OF PREDICTING IMDb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0CFAC-7496-4895-8505-4A01E0936A19}"/>
              </a:ext>
            </a:extLst>
          </p:cNvPr>
          <p:cNvSpPr txBox="1"/>
          <p:nvPr/>
        </p:nvSpPr>
        <p:spPr>
          <a:xfrm>
            <a:off x="12342222" y="107050"/>
            <a:ext cx="429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Monument Extended Ultrabold" panose="00000900000000000000" pitchFamily="50" charset="0"/>
              </a:rPr>
              <a:t>Objective: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1F415-2F82-4175-AA0D-17AF1284FD0B}"/>
              </a:ext>
            </a:extLst>
          </p:cNvPr>
          <p:cNvSpPr txBox="1"/>
          <p:nvPr/>
        </p:nvSpPr>
        <p:spPr>
          <a:xfrm>
            <a:off x="12705230" y="845714"/>
            <a:ext cx="6652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effectLst/>
                <a:latin typeface="DEMORA" panose="02000500000000000000" pitchFamily="50" charset="0"/>
              </a:rPr>
              <a:t>          </a:t>
            </a:r>
            <a:r>
              <a:rPr lang="en-US" sz="2800" dirty="0">
                <a:latin typeface="DEMORA" panose="02000500000000000000" pitchFamily="50" charset="0"/>
              </a:rPr>
              <a:t>Our object is to build a system to predict IMDB users’ rating about movies with different algorithms and compare their performance through a benchmark.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D460F-E055-4171-BF8F-396F2BE9CDCE}"/>
              </a:ext>
            </a:extLst>
          </p:cNvPr>
          <p:cNvSpPr txBox="1"/>
          <p:nvPr/>
        </p:nvSpPr>
        <p:spPr>
          <a:xfrm>
            <a:off x="12342222" y="2820543"/>
            <a:ext cx="76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ument Extended Ultrabold" panose="00000900000000000000" pitchFamily="50" charset="0"/>
              </a:rPr>
              <a:t>What is the problem</a:t>
            </a:r>
            <a:r>
              <a:rPr lang="en-US" sz="3600" b="1" spc="300" dirty="0">
                <a:latin typeface="Monument Extended Ultrabold" panose="00000900000000000000" pitchFamily="50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EF664-C50C-438E-9EEA-B767FD0313BF}"/>
              </a:ext>
            </a:extLst>
          </p:cNvPr>
          <p:cNvSpPr txBox="1"/>
          <p:nvPr/>
        </p:nvSpPr>
        <p:spPr>
          <a:xfrm>
            <a:off x="12705230" y="3598367"/>
            <a:ext cx="6652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DEMORA" panose="02000500000000000000" pitchFamily="50" charset="0"/>
              </a:rPr>
              <a:t>           The problem can be rephrased as which kind of algorithm could provide the most accurate recommendation for IMDB users.</a:t>
            </a:r>
          </a:p>
        </p:txBody>
      </p:sp>
    </p:spTree>
    <p:extLst>
      <p:ext uri="{BB962C8B-B14F-4D97-AF65-F5344CB8AC3E}">
        <p14:creationId xmlns:p14="http://schemas.microsoft.com/office/powerpoint/2010/main" val="1207354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D1806B-0031-40C2-A8E0-7A6D654A1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74292" y="1666194"/>
            <a:ext cx="6267753" cy="3525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BF4A57-9BAA-454E-B6A3-DBC84E89E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64" y="190499"/>
            <a:ext cx="4063254" cy="5079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B84DCE-BC86-408E-9410-923867BBB2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64" y="5400802"/>
            <a:ext cx="4063254" cy="11992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C6218E-3C27-4E20-A37C-DE8AC9DE6D78}"/>
              </a:ext>
            </a:extLst>
          </p:cNvPr>
          <p:cNvSpPr txBox="1"/>
          <p:nvPr/>
        </p:nvSpPr>
        <p:spPr>
          <a:xfrm>
            <a:off x="4646022" y="513447"/>
            <a:ext cx="429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Monument Extended Ultrabold" panose="00000900000000000000" pitchFamily="50" charset="0"/>
              </a:rPr>
              <a:t>Objective: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A12AB-6532-4AE0-B513-EDE7728D9914}"/>
              </a:ext>
            </a:extLst>
          </p:cNvPr>
          <p:cNvSpPr txBox="1"/>
          <p:nvPr/>
        </p:nvSpPr>
        <p:spPr>
          <a:xfrm>
            <a:off x="5009030" y="1252111"/>
            <a:ext cx="6652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effectLst/>
                <a:latin typeface="DEMORA" panose="02000500000000000000" pitchFamily="50" charset="0"/>
              </a:rPr>
              <a:t>          </a:t>
            </a:r>
            <a:r>
              <a:rPr lang="en-US" sz="2800" dirty="0">
                <a:latin typeface="DEMORA" panose="02000500000000000000" pitchFamily="50" charset="0"/>
              </a:rPr>
              <a:t>Our object is to build a system to predict IMDB users’ rating about movies with different algorithms and compare their performance through a benchmark.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B2D88C-8D54-4234-B643-9AA9EA503947}"/>
              </a:ext>
            </a:extLst>
          </p:cNvPr>
          <p:cNvSpPr txBox="1"/>
          <p:nvPr/>
        </p:nvSpPr>
        <p:spPr>
          <a:xfrm>
            <a:off x="4646022" y="3226940"/>
            <a:ext cx="76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ument Extended Ultrabold" panose="00000900000000000000" pitchFamily="50" charset="0"/>
              </a:rPr>
              <a:t>What is the problem</a:t>
            </a:r>
            <a:r>
              <a:rPr lang="en-US" sz="3600" b="1" spc="300" dirty="0">
                <a:latin typeface="Monument Extended Ultrabold" panose="00000900000000000000" pitchFamily="50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13098-A1E6-44CC-939D-8F39BB4F2027}"/>
              </a:ext>
            </a:extLst>
          </p:cNvPr>
          <p:cNvSpPr txBox="1"/>
          <p:nvPr/>
        </p:nvSpPr>
        <p:spPr>
          <a:xfrm>
            <a:off x="5009030" y="4004764"/>
            <a:ext cx="6652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DEMORA" panose="02000500000000000000" pitchFamily="50" charset="0"/>
              </a:rPr>
              <a:t>           The problem can be rephrased as which kind of algorithm could provide the most accurate recommendation for IMDB users.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92A45-A881-4DC6-AB01-A6F7F25C49C3}"/>
              </a:ext>
            </a:extLst>
          </p:cNvPr>
          <p:cNvSpPr txBox="1"/>
          <p:nvPr/>
        </p:nvSpPr>
        <p:spPr>
          <a:xfrm>
            <a:off x="1617511" y="-1752665"/>
            <a:ext cx="8956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effectLst/>
                <a:latin typeface="DEMORA" panose="02000500000000000000" pitchFamily="50" charset="0"/>
              </a:rPr>
              <a:t>          IMDb</a:t>
            </a:r>
            <a:r>
              <a:rPr lang="en-US" sz="2800" b="0" i="0" dirty="0">
                <a:effectLst/>
                <a:latin typeface="DEMORA" panose="02000500000000000000" pitchFamily="50" charset="0"/>
              </a:rPr>
              <a:t> is the world's most popular and authoritative source for movie, TV and celebrity content. Find ratings and reviews for the newest movie and TV shows.</a:t>
            </a:r>
            <a:endParaRPr lang="en-US" sz="2800" dirty="0">
              <a:latin typeface="DEMORA" panose="02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F12C5-9227-4B4D-8E98-B7FBD2EB9115}"/>
              </a:ext>
            </a:extLst>
          </p:cNvPr>
          <p:cNvSpPr txBox="1"/>
          <p:nvPr/>
        </p:nvSpPr>
        <p:spPr>
          <a:xfrm>
            <a:off x="1617511" y="-2966432"/>
            <a:ext cx="2899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600" dirty="0">
                <a:latin typeface="Monument Extended Ultrabold" panose="00000900000000000000" pitchFamily="50" charset="0"/>
              </a:rPr>
              <a:t>IMDb?</a:t>
            </a:r>
          </a:p>
        </p:txBody>
      </p:sp>
    </p:spTree>
    <p:extLst>
      <p:ext uri="{BB962C8B-B14F-4D97-AF65-F5344CB8AC3E}">
        <p14:creationId xmlns:p14="http://schemas.microsoft.com/office/powerpoint/2010/main" val="1605689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CC3ACF-C393-4951-B581-BCF1B7ACCF04}"/>
              </a:ext>
            </a:extLst>
          </p:cNvPr>
          <p:cNvSpPr txBox="1"/>
          <p:nvPr/>
        </p:nvSpPr>
        <p:spPr>
          <a:xfrm>
            <a:off x="1005839" y="561703"/>
            <a:ext cx="7576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ument Extended Ultrabold" panose="00000900000000000000" pitchFamily="50" charset="0"/>
              </a:rPr>
              <a:t>Our Solution Different From Others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DEFCA-6643-445B-BD09-421FCD13D69C}"/>
              </a:ext>
            </a:extLst>
          </p:cNvPr>
          <p:cNvSpPr txBox="1"/>
          <p:nvPr/>
        </p:nvSpPr>
        <p:spPr>
          <a:xfrm>
            <a:off x="1005840" y="2528837"/>
            <a:ext cx="74066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DEMORA" panose="02000500000000000000" pitchFamily="50" charset="0"/>
              </a:rPr>
              <a:t>     We use three popular and good performance methods to predict the movie rating and compare their performance.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D7C31-76EC-41FF-8065-39AA45027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38266" y="1666194"/>
            <a:ext cx="6267753" cy="3525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AD50CB-293E-4DCF-9420-B34A95987B4A}"/>
              </a:ext>
            </a:extLst>
          </p:cNvPr>
          <p:cNvSpPr txBox="1"/>
          <p:nvPr/>
        </p:nvSpPr>
        <p:spPr>
          <a:xfrm>
            <a:off x="1776549" y="3941974"/>
            <a:ext cx="6100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pc="300" dirty="0">
                <a:latin typeface="DEMORA" panose="02000500000000000000" pitchFamily="50" charset="0"/>
              </a:rPr>
              <a:t>SVD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pc="300" dirty="0">
                <a:latin typeface="DEMORA" panose="02000500000000000000" pitchFamily="50" charset="0"/>
              </a:rPr>
              <a:t>Item-Based Collaborative Filtering (IBCF)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pc="300" dirty="0">
                <a:latin typeface="DEMORA" panose="02000500000000000000" pitchFamily="50" charset="0"/>
              </a:rPr>
              <a:t>User-Based Collaborative Filtering (UBCF)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008B5-A8DC-4CAC-A2CE-8EB218DC2921}"/>
              </a:ext>
            </a:extLst>
          </p:cNvPr>
          <p:cNvSpPr txBox="1"/>
          <p:nvPr/>
        </p:nvSpPr>
        <p:spPr>
          <a:xfrm>
            <a:off x="-5732417" y="3075056"/>
            <a:ext cx="7406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600" dirty="0">
                <a:latin typeface="Monument Extended Ultrabold" panose="00000900000000000000" pitchFamily="50" charset="0"/>
              </a:rPr>
              <a:t>THANK YOU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636AAD-F731-425B-B295-015F9964C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6423" y="190499"/>
            <a:ext cx="4063254" cy="50790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D87F17-55CF-4CF4-8AAD-57160AA3F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6423" y="5400802"/>
            <a:ext cx="4063254" cy="119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CC3ACF-C393-4951-B581-BCF1B7ACCF04}"/>
              </a:ext>
            </a:extLst>
          </p:cNvPr>
          <p:cNvSpPr txBox="1"/>
          <p:nvPr/>
        </p:nvSpPr>
        <p:spPr>
          <a:xfrm>
            <a:off x="1005839" y="-1975021"/>
            <a:ext cx="7576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ument Extended Ultrabold" panose="00000900000000000000" pitchFamily="50" charset="0"/>
              </a:rPr>
              <a:t>Our Solution Different From Others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DEFCA-6643-445B-BD09-421FCD13D69C}"/>
              </a:ext>
            </a:extLst>
          </p:cNvPr>
          <p:cNvSpPr txBox="1"/>
          <p:nvPr/>
        </p:nvSpPr>
        <p:spPr>
          <a:xfrm>
            <a:off x="1005840" y="7425303"/>
            <a:ext cx="74066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DEMORA" panose="02000500000000000000" pitchFamily="50" charset="0"/>
              </a:rPr>
              <a:t>     We use three popular and good performance methods to predict the movie rating and compare their performance.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D7C31-76EC-41FF-8065-39AA45027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44796" y="1666194"/>
            <a:ext cx="6267753" cy="3525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AD50CB-293E-4DCF-9420-B34A95987B4A}"/>
              </a:ext>
            </a:extLst>
          </p:cNvPr>
          <p:cNvSpPr txBox="1"/>
          <p:nvPr/>
        </p:nvSpPr>
        <p:spPr>
          <a:xfrm>
            <a:off x="1776549" y="8838440"/>
            <a:ext cx="6100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pc="300" dirty="0">
                <a:latin typeface="DEMORA" panose="02000500000000000000" pitchFamily="50" charset="0"/>
              </a:rPr>
              <a:t>SVD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pc="300" dirty="0">
                <a:latin typeface="DEMORA" panose="02000500000000000000" pitchFamily="50" charset="0"/>
              </a:rPr>
              <a:t>Item-Based Collaborative Filtering (IBCF)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pc="300" dirty="0">
                <a:latin typeface="DEMORA" panose="02000500000000000000" pitchFamily="50" charset="0"/>
              </a:rPr>
              <a:t>User-Based Collaborative Filtering (UBCF)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2C3EF-57F7-4A42-9124-492FC37B1D64}"/>
              </a:ext>
            </a:extLst>
          </p:cNvPr>
          <p:cNvSpPr txBox="1"/>
          <p:nvPr/>
        </p:nvSpPr>
        <p:spPr>
          <a:xfrm>
            <a:off x="3411583" y="3075056"/>
            <a:ext cx="7406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600" dirty="0">
                <a:latin typeface="Monument Extended Ultrabold" panose="00000900000000000000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7954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DEMORA</vt:lpstr>
      <vt:lpstr>Hooskai Chamfered Square</vt:lpstr>
      <vt:lpstr>Monument Extended Ultrabold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Spart</dc:creator>
  <cp:lastModifiedBy>Spart</cp:lastModifiedBy>
  <cp:revision>10</cp:revision>
  <dcterms:created xsi:type="dcterms:W3CDTF">2023-10-07T09:29:03Z</dcterms:created>
  <dcterms:modified xsi:type="dcterms:W3CDTF">2023-10-09T16:52:13Z</dcterms:modified>
</cp:coreProperties>
</file>