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6EA6-CB78-40EE-BAAC-E0E18FC2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B0CEE-B7E3-416A-AFAF-497179D9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F81B-5B7E-4248-BBAC-B06BD463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CA75-7765-412D-9F3E-E5EDED3A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EAB0-F312-492C-8BD6-2AFFFBDD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699B-EDA6-4D3E-832A-4AB5478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05C1E-95B1-4457-A0F3-9EA91DB0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9601-E95A-4D6E-92FC-7801A0FC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CAD4-EF20-446E-BF1B-9749AE2E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B574-678B-4F89-8557-8DEBBA0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9AC7D-1E60-44B6-AF94-CD619B2D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A58DD-65D7-4F64-9A08-C0378617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A001-9273-4CC0-88DF-77C14D4F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0201-7866-47A0-8711-F245C63E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D559-948B-4B8A-BA3D-FBA4D146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B64-D5EE-4060-B3A6-268525E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BAA5-15E6-4B1D-9C87-63F029B9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49F1-D87D-4042-B0B1-7E12CEA9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EBFB-AD2C-4B68-BB7A-CEE8B708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3B83-7ACB-40CC-A593-DED91A22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1F1-3538-43B6-928B-00F202E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FB58-B988-4AEF-B0EE-CA20BD41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A6B2-5DAB-44CD-8126-FA750707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E167-D0C5-46F3-82F4-D49CA9BE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15F1-F7BA-47DD-B2B3-89B292F9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96AB-135E-4B86-A5D2-3EA37A9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896A-18B1-46BC-9ECC-1661E74EF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671F-D72D-4EF3-B43A-FCA6562F5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7FC8-D9AA-48FE-8944-2AF2BD6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99BE-A2CE-458B-B65E-25BC7334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2446-7A7E-49F1-9116-CF04AD8B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50F-F70D-48EE-809C-41ABFF59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635E0-A592-4BEB-92C2-E061BFD7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9B41-4F61-4627-906C-1B45969F3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B7ADA-B9ED-4B0C-A227-9C0FE559B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1DF3-C727-4878-A2EE-204768382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4AED5-607D-4EE8-88DA-D41558D0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39BFC-A133-4D34-8B61-DE91EE21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0C488-2F2B-4276-B998-6001E0BF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D03A-BCC1-4534-B88E-A26439E0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575CC-40C9-44D0-8766-74490AB4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3547-52D8-417B-82BC-FC3A97A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A0FAF-F55D-436F-ADA8-56725F53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A42E1-84A6-41D2-B77E-32DF5C86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A569C-91CC-48B4-8A84-A1B605A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D6E4-F6CB-4AB5-B82C-A5677A49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7449-B92E-49F4-8D93-E93D8A2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E2DB-B662-4349-99C2-1A67D96E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DCE1A-8776-4E26-B092-730A3843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2CD6-5805-4C80-BFF1-D0BA79E1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3AE0-8A2B-4F84-8164-D6DE12FA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EA0E7-C582-4561-B04D-FEEF7686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AC6C-D62C-4D36-834B-6026BC24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84484-3566-4445-8AFC-9769B4DA7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3E777-D52B-4571-9BEC-B14D357C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F640-5BE9-45ED-90C0-91B9CDE1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33E9B-1C09-4480-B669-B44BC2CA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3BD4-334E-4EF0-B1BD-941229C6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62AD7-B995-4557-AD9C-B5364256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142E7-B103-4111-A31E-5B67E263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F7B7-E127-464B-A45C-82E86131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83E1-99E7-42BA-B8E2-FD28CE2B1D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17CC-7CB4-4B28-B716-1C07C48DB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E0B5-4FEF-446E-93C5-5FAD3C998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C962-09F9-45BD-90D8-3D5AF7A0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9A97-8FB7-4F5B-ACE9-0876D427B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D8BEE15-40FF-4D16-9F8B-4A3FDD5A32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42" y="4133140"/>
            <a:ext cx="1305786" cy="1305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681F7-B1B1-49B9-9B2E-BA3F162719C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6" y="4096253"/>
            <a:ext cx="1305786" cy="1305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944C3-2482-48F7-A3C9-54C7617AC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310" y="4025829"/>
            <a:ext cx="1446635" cy="1446635"/>
          </a:xfrm>
          <a:prstGeom prst="rect">
            <a:avLst/>
          </a:prstGeom>
        </p:spPr>
      </p:pic>
      <p:pic>
        <p:nvPicPr>
          <p:cNvPr id="15" name="Picture 14" descr="A close up of a blue wall&#10;&#10;Description automatically generated">
            <a:extLst>
              <a:ext uri="{FF2B5EF4-FFF2-40B4-BE49-F238E27FC236}">
                <a16:creationId xmlns:a16="http://schemas.microsoft.com/office/drawing/2014/main" id="{41F55AAC-F4E1-497D-B37D-AE71CB0A4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54" y="4025829"/>
            <a:ext cx="1446635" cy="144663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6D1D711-1E43-4ACF-AD4B-3C2FB8BA1434}"/>
              </a:ext>
            </a:extLst>
          </p:cNvPr>
          <p:cNvSpPr/>
          <p:nvPr/>
        </p:nvSpPr>
        <p:spPr>
          <a:xfrm>
            <a:off x="5801701" y="4025829"/>
            <a:ext cx="1554684" cy="14874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D4C79EB-6A4A-4A65-90CC-B3B193A719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35" y="4252123"/>
            <a:ext cx="1067820" cy="10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17"/>
            <a:ext cx="12192001" cy="6555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6264" y="1230897"/>
            <a:ext cx="10279470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AT THE RIGHT PLACE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2082" y="2479017"/>
            <a:ext cx="8077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 IT RIGHT AND DELIVER RIGHT WAY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8455" y="3394600"/>
            <a:ext cx="8941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OUR TAX &amp; FINANCIAL SERVICES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31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Reddy Gopu</dc:creator>
  <cp:lastModifiedBy>Upadhyay, Manorama</cp:lastModifiedBy>
  <cp:revision>8</cp:revision>
  <dcterms:created xsi:type="dcterms:W3CDTF">2020-09-17T08:04:48Z</dcterms:created>
  <dcterms:modified xsi:type="dcterms:W3CDTF">2020-09-18T04:53:03Z</dcterms:modified>
</cp:coreProperties>
</file>