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Quattrocento"/>
      <p:regular r:id="rId13"/>
    </p:embeddedFont>
    <p:embeddedFont>
      <p:font typeface="Quattrocento"/>
      <p:regular r:id="rId14"/>
    </p:embeddedFont>
    <p:embeddedFont>
      <p:font typeface="Quattrocento"/>
      <p:regular r:id="rId15"/>
    </p:embeddedFont>
    <p:embeddedFont>
      <p:font typeface="Quattrocento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Simple Linear Regression Analysis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07967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presentation covers simple linear regression. It is a fundamental tool in statistical analysis. We will explore its principles, applications, and interpretation.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551580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44" y="5523428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26687" y="5497949"/>
            <a:ext cx="3893582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F9EEE7"/>
                </a:solidFill>
                <a:latin typeface="Quattrocento Bold" pitchFamily="34" charset="0"/>
                <a:ea typeface="Quattrocento Bold" pitchFamily="34" charset="-122"/>
                <a:cs typeface="Quattrocento Bold" pitchFamily="34" charset="-120"/>
              </a:rPr>
              <a:t>by MOHAMMED SHADIK M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8934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Understanding Linear Regression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42554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7101959" y="34255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Predictive Modeling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392108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Regression models predict outcomes. These models use independent variables.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42554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955893" y="34255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Linear Relationship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55893" y="392108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It assumes a linear connection. One independent variable impacts another.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96169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7101959" y="59616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Equation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64572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Represented by a straight line. The formula: Y = a + bX.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Components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Dependent Variable (Y)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39734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variable we want to predict. Its value depends on X.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596521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Independent Variable (X)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539734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predictor variable. Used to forecast Y.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596521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Intercept (a)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187785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value of Y when X is zero. Also called the constant term.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596521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Slope (b)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187785"/>
            <a:ext cx="280082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change in Y for each unit increase in X. Measures the effect of X on Y.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4953" y="635675"/>
            <a:ext cx="5436156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Assumptions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94953" y="1661636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525935" y="1892618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Linearity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525935" y="2370892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relationship between X and Y is linear.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294953" y="3202424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6525935" y="3433405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Independence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525935" y="3911679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Observations are independent of each other.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294953" y="4743212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6525935" y="4974193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Homoscedasticity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525935" y="5452467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variance of errors is constant.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6294953" y="6284000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6525935" y="6514981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Normality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525935" y="6993255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Errors are normally distributed.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756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162" y="3142298"/>
            <a:ext cx="4848463" cy="606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Applications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7303770" y="4057412"/>
            <a:ext cx="22860" cy="3605808"/>
          </a:xfrm>
          <a:prstGeom prst="roundRect">
            <a:avLst>
              <a:gd name="adj" fmla="val 135211"/>
            </a:avLst>
          </a:prstGeom>
          <a:solidFill>
            <a:srgbClr val="4A6B6A"/>
          </a:solidFill>
          <a:ln/>
        </p:spPr>
      </p:sp>
      <p:sp>
        <p:nvSpPr>
          <p:cNvPr id="5" name="Shape 2"/>
          <p:cNvSpPr/>
          <p:nvPr/>
        </p:nvSpPr>
        <p:spPr>
          <a:xfrm>
            <a:off x="6488073" y="4509611"/>
            <a:ext cx="618173" cy="22860"/>
          </a:xfrm>
          <a:prstGeom prst="roundRect">
            <a:avLst>
              <a:gd name="adj" fmla="val 135211"/>
            </a:avLst>
          </a:prstGeom>
          <a:solidFill>
            <a:srgbClr val="4A6B6A"/>
          </a:solidFill>
          <a:ln/>
        </p:spPr>
      </p:sp>
      <p:sp>
        <p:nvSpPr>
          <p:cNvPr id="6" name="Shape 3"/>
          <p:cNvSpPr/>
          <p:nvPr/>
        </p:nvSpPr>
        <p:spPr>
          <a:xfrm>
            <a:off x="7083385" y="4289227"/>
            <a:ext cx="463629" cy="46362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65" y="4339233"/>
            <a:ext cx="290870" cy="36361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60721" y="4263390"/>
            <a:ext cx="2424232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Sales Forecasting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721162" y="4689991"/>
            <a:ext cx="5563791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Predicting future sales based on advertising spend.</a:t>
            </a:r>
            <a:endParaRPr lang="en-US" sz="1600" dirty="0"/>
          </a:p>
        </p:txBody>
      </p:sp>
      <p:sp>
        <p:nvSpPr>
          <p:cNvPr id="10" name="Shape 6"/>
          <p:cNvSpPr/>
          <p:nvPr/>
        </p:nvSpPr>
        <p:spPr>
          <a:xfrm>
            <a:off x="7524155" y="5539740"/>
            <a:ext cx="618173" cy="22860"/>
          </a:xfrm>
          <a:prstGeom prst="roundRect">
            <a:avLst>
              <a:gd name="adj" fmla="val 135211"/>
            </a:avLst>
          </a:prstGeom>
          <a:solidFill>
            <a:srgbClr val="4A6B6A"/>
          </a:solidFill>
          <a:ln/>
        </p:spPr>
      </p:sp>
      <p:sp>
        <p:nvSpPr>
          <p:cNvPr id="11" name="Shape 7"/>
          <p:cNvSpPr/>
          <p:nvPr/>
        </p:nvSpPr>
        <p:spPr>
          <a:xfrm>
            <a:off x="7083385" y="5319355"/>
            <a:ext cx="463629" cy="46362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65" y="5369362"/>
            <a:ext cx="290870" cy="36361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345448" y="5293519"/>
            <a:ext cx="2424232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Real Estate</a:t>
            </a:r>
            <a:endParaRPr lang="en-US" sz="1900" dirty="0"/>
          </a:p>
        </p:txBody>
      </p:sp>
      <p:sp>
        <p:nvSpPr>
          <p:cNvPr id="14" name="Text 9"/>
          <p:cNvSpPr/>
          <p:nvPr/>
        </p:nvSpPr>
        <p:spPr>
          <a:xfrm>
            <a:off x="8345448" y="5720120"/>
            <a:ext cx="5563791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Estimating property values using size and location.</a:t>
            </a: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6488073" y="6466880"/>
            <a:ext cx="618173" cy="22860"/>
          </a:xfrm>
          <a:prstGeom prst="roundRect">
            <a:avLst>
              <a:gd name="adj" fmla="val 135211"/>
            </a:avLst>
          </a:prstGeom>
          <a:solidFill>
            <a:srgbClr val="4A6B6A"/>
          </a:solidFill>
          <a:ln/>
        </p:spPr>
      </p:sp>
      <p:sp>
        <p:nvSpPr>
          <p:cNvPr id="16" name="Shape 11"/>
          <p:cNvSpPr/>
          <p:nvPr/>
        </p:nvSpPr>
        <p:spPr>
          <a:xfrm>
            <a:off x="7083385" y="6246495"/>
            <a:ext cx="463629" cy="46362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65" y="6296501"/>
            <a:ext cx="290870" cy="363617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860721" y="6220658"/>
            <a:ext cx="2424232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Healthcare</a:t>
            </a:r>
            <a:endParaRPr lang="en-US" sz="1900" dirty="0"/>
          </a:p>
        </p:txBody>
      </p:sp>
      <p:sp>
        <p:nvSpPr>
          <p:cNvPr id="19" name="Text 13"/>
          <p:cNvSpPr/>
          <p:nvPr/>
        </p:nvSpPr>
        <p:spPr>
          <a:xfrm>
            <a:off x="721162" y="6647259"/>
            <a:ext cx="5563791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Analyzing the impact of lifestyle on health outcomes.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2431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Takeaways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4565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937974" y="351448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Simplicity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Easy to implement and interpret.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34565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6"/>
          <p:cNvSpPr/>
          <p:nvPr/>
        </p:nvSpPr>
        <p:spPr>
          <a:xfrm>
            <a:off x="4791908" y="351448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Provides valuable insights into relationships.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522660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3" name="Text 10"/>
          <p:cNvSpPr/>
          <p:nvPr/>
        </p:nvSpPr>
        <p:spPr>
          <a:xfrm>
            <a:off x="937974" y="528458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2266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572214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Assumptions must be met for valid results.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2025-03-21T05:13:38Z</dcterms:created>
  <dcterms:modified xsi:type="dcterms:W3CDTF">2025-03-21T05:13:38Z</dcterms:modified>
</cp:coreProperties>
</file>