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4.xml.rels" ContentType="application/vnd.openxmlformats-package.relationships+xml"/>
  <Override PartName="/ppt/slideMasters/_rels/slideMaster4.xml.rels" ContentType="application/vnd.openxmlformats-package.relationships+xml"/>
  <Override PartName="/ppt/slideMasters/_rels/slideMaster15.xml.rels" ContentType="application/vnd.openxmlformats-package.relationships+xml"/>
  <Override PartName="/ppt/slideMasters/_rels/slideMaster29.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30.xml.rels" ContentType="application/vnd.openxmlformats-package.relationships+xml"/>
  <Override PartName="/ppt/slideMasters/_rels/slideMaster28.xml.rels" ContentType="application/vnd.openxmlformats-package.relationships+xml"/>
  <Override PartName="/ppt/slideMasters/_rels/slideMaster27.xml.rels" ContentType="application/vnd.openxmlformats-package.relationships+xml"/>
  <Override PartName="/ppt/slideMasters/_rels/slideMaster2.xml.rels" ContentType="application/vnd.openxmlformats-package.relationships+xml"/>
  <Override PartName="/ppt/slideMasters/_rels/slideMaster13.xml.rels" ContentType="application/vnd.openxmlformats-package.relationships+xml"/>
  <Override PartName="/ppt/slideMasters/_rels/slideMaster20.xml.rels" ContentType="application/vnd.openxmlformats-package.relationships+xml"/>
  <Override PartName="/ppt/slideMasters/_rels/slideMaster18.xml.rels" ContentType="application/vnd.openxmlformats-package.relationships+xml"/>
  <Override PartName="/ppt/slideMasters/_rels/slideMaster7.xml.rels" ContentType="application/vnd.openxmlformats-package.relationships+xml"/>
  <Override PartName="/ppt/slideMasters/_rels/slideMaster25.xml.rels" ContentType="application/vnd.openxmlformats-package.relationships+xml"/>
  <Override PartName="/ppt/slideMasters/_rels/slideMaster10.xml.rels" ContentType="application/vnd.openxmlformats-package.relationships+xml"/>
  <Override PartName="/ppt/slideMasters/_rels/slideMaster5.xml.rels" ContentType="application/vnd.openxmlformats-package.relationships+xml"/>
  <Override PartName="/ppt/slideMasters/_rels/slideMaster16.xml.rels" ContentType="application/vnd.openxmlformats-package.relationships+xml"/>
  <Override PartName="/ppt/slideMasters/_rels/slideMaster11.xml.rels" ContentType="application/vnd.openxmlformats-package.relationships+xml"/>
  <Override PartName="/ppt/slideMasters/_rels/slideMaster6.xml.rels" ContentType="application/vnd.openxmlformats-package.relationships+xml"/>
  <Override PartName="/ppt/slideMasters/_rels/slideMaster17.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_rels/slideMaster26.xml.rels" ContentType="application/vnd.openxmlformats-package.relationships+xml"/>
  <Override PartName="/ppt/slideMasters/_rels/slideMaster8.xml.rels" ContentType="application/vnd.openxmlformats-package.relationships+xml"/>
  <Override PartName="/ppt/slideMasters/_rels/slideMaster19.xml.rels" ContentType="application/vnd.openxmlformats-package.relationships+xml"/>
  <Override PartName="/ppt/slideMasters/_rels/slideMaster21.xml.rels" ContentType="application/vnd.openxmlformats-package.relationships+xml"/>
  <Override PartName="/ppt/slideMasters/_rels/slideMaster9.xml.rels" ContentType="application/vnd.openxmlformats-package.relationships+xml"/>
  <Override PartName="/ppt/slideMasters/_rels/slideMaster22.xml.rels" ContentType="application/vnd.openxmlformats-package.relationships+xml"/>
  <Override PartName="/ppt/slideMasters/_rels/slideMaster23.xml.rels" ContentType="application/vnd.openxmlformats-package.relationships+xml"/>
  <Override PartName="/ppt/slideMasters/slideMaster25.xml" ContentType="application/vnd.openxmlformats-officedocument.presentationml.slideMaster+xml"/>
  <Override PartName="/ppt/slideMasters/slideMaster2.xml" ContentType="application/vnd.openxmlformats-officedocument.presentationml.slideMaster+xml"/>
  <Override PartName="/ppt/slideMasters/slideMaster27.xml" ContentType="application/vnd.openxmlformats-officedocument.presentationml.slideMaster+xml"/>
  <Override PartName="/ppt/slideMasters/slideMaster3.xml" ContentType="application/vnd.openxmlformats-officedocument.presentationml.slideMaster+xml"/>
  <Override PartName="/ppt/slideMasters/slideMaster28.xml" ContentType="application/vnd.openxmlformats-officedocument.presentationml.slideMaster+xml"/>
  <Override PartName="/ppt/slideMasters/slideMaster30.xml" ContentType="application/vnd.openxmlformats-officedocument.presentationml.slideMaster+xml"/>
  <Override PartName="/ppt/slideMasters/slideMaster29.xml" ContentType="application/vnd.openxmlformats-officedocument.presentationml.slideMaster+xml"/>
  <Override PartName="/ppt/slideMasters/slideMaster4.xml" ContentType="application/vnd.openxmlformats-officedocument.presentationml.slideMaster+xml"/>
  <Override PartName="/ppt/slideMasters/slideMaster10.xml" ContentType="application/vnd.openxmlformats-officedocument.presentationml.slideMaster+xml"/>
  <Override PartName="/ppt/slideMasters/slideMaster5.xml" ContentType="application/vnd.openxmlformats-officedocument.presentationml.slideMaster+xml"/>
  <Override PartName="/ppt/slideMasters/slideMaster11.xml" ContentType="application/vnd.openxmlformats-officedocument.presentationml.slideMaster+xml"/>
  <Override PartName="/ppt/slideMasters/slideMaster6.xml" ContentType="application/vnd.openxmlformats-officedocument.presentationml.slideMaster+xml"/>
  <Override PartName="/ppt/slideMasters/slideMaster12.xml" ContentType="application/vnd.openxmlformats-officedocument.presentationml.slideMaster+xml"/>
  <Override PartName="/ppt/slideMasters/slideMaster7.xml" ContentType="application/vnd.openxmlformats-officedocument.presentationml.slideMaster+xml"/>
  <Override PartName="/ppt/slideMasters/slideMaster13.xml" ContentType="application/vnd.openxmlformats-officedocument.presentationml.slideMaster+xml"/>
  <Override PartName="/ppt/slideMasters/slideMaster1.xml" ContentType="application/vnd.openxmlformats-officedocument.presentationml.slideMaster+xml"/>
  <Override PartName="/ppt/slideMasters/slideMaster26.xml" ContentType="application/vnd.openxmlformats-officedocument.presentationml.slideMaster+xml"/>
  <Override PartName="/ppt/slideMasters/slideMaster8.xml" ContentType="application/vnd.openxmlformats-officedocument.presentationml.slideMaster+xml"/>
  <Override PartName="/ppt/slideMasters/slideMaster14.xml" ContentType="application/vnd.openxmlformats-officedocument.presentationml.slideMaster+xml"/>
  <Override PartName="/ppt/slideMasters/slideMaster9.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20.xml" ContentType="application/vnd.openxmlformats-officedocument.presentationml.slideMaster+xml"/>
  <Override PartName="/ppt/slideMasters/slideMaster19.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presProps.xml" ContentType="application/vnd.openxmlformats-officedocument.presentationml.presProps+xml"/>
  <Override PartName="/ppt/theme/theme29.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3.xml" ContentType="application/vnd.openxmlformats-officedocument.theme+xml"/>
  <Override PartName="/ppt/theme/theme30.xml" ContentType="application/vnd.openxmlformats-officedocument.theme+xml"/>
  <Override PartName="/ppt/theme/theme2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20.xml" ContentType="application/vnd.openxmlformats-officedocument.theme+xml"/>
  <Override PartName="/ppt/theme/theme19.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theme/theme27.xml" ContentType="application/vnd.openxmlformats-officedocument.theme+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28.xml" ContentType="application/vnd.openxmlformats-officedocument.presentationml.slideLayout+xml"/>
  <Override PartName="/ppt/slideLayouts/slideLayout6.xml" ContentType="application/vnd.openxmlformats-officedocument.presentationml.slideLayout+xml"/>
  <Override PartName="/ppt/slideLayouts/slideLayout30.xml" ContentType="application/vnd.openxmlformats-officedocument.presentationml.slideLayout+xml"/>
  <Override PartName="/ppt/slideLayouts/slideLayout11.xml" ContentType="application/vnd.openxmlformats-officedocument.presentationml.slideLayout+xml"/>
  <Override PartName="/ppt/slideLayouts/slideLayout29.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4.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2.xml" ContentType="application/vnd.openxmlformats-officedocument.presentationml.slideLayout+xml"/>
  <Override PartName="/ppt/slideLayouts/slideLayout2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_rels/slideLayout20.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22.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23.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1.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14.xml.rels" ContentType="application/vnd.openxmlformats-package.relationships+xml"/>
  <Override PartName="/ppt/slideLayouts/_rels/slideLayout7.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16.xml.rels" ContentType="application/vnd.openxmlformats-package.relationships+xml"/>
  <Override PartName="/ppt/slideLayouts/_rels/slideLayout9.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slideLayout21.xml" ContentType="application/vnd.openxmlformats-officedocument.presentationml.slideLayout+xml"/>
  <Override PartName="/ppt/slides/slide1.xml" ContentType="application/vnd.openxmlformats-officedocument.presentationml.slide+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_rels/presentation.xml.rels" ContentType="application/vnd.openxmlformats-package.relationships+xml"/>
  <Override PartName="/ppt/media/image1.jpeg" ContentType="image/jpeg"/>
  <Override PartName="/ppt/media/image2.jpeg" ContentType="image/jpeg"/>
  <Override PartName="/ppt/media/image3.jpeg" ContentType="image/jpeg"/>
  <Override PartName="/ppt/media/image4.jpeg" ContentType="image/jpeg"/>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 id="2147483700" r:id="rId28"/>
    <p:sldMasterId id="2147483702" r:id="rId29"/>
    <p:sldMasterId id="2147483704" r:id="rId30"/>
    <p:sldMasterId id="2147483706" r:id="rId31"/>
  </p:sldMasterIdLst>
  <p:sldIdLst>
    <p:sldId id="256" r:id="rId32"/>
    <p:sldId id="257" r:id="rId33"/>
    <p:sldId id="258" r:id="rId34"/>
    <p:sldId id="259" r:id="rId35"/>
    <p:sldId id="260" r:id="rId36"/>
    <p:sldId id="261" r:id="rId37"/>
    <p:sldId id="262" r:id="rId38"/>
    <p:sldId id="263" r:id="rId39"/>
    <p:sldId id="264" r:id="rId40"/>
    <p:sldId id="265" r:id="rId41"/>
    <p:sldId id="266" r:id="rId42"/>
    <p:sldId id="267" r:id="rId43"/>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slideMaster" Target="slideMasters/slideMaster29.xml"/><Relationship Id="rId31" Type="http://schemas.openxmlformats.org/officeDocument/2006/relationships/slideMaster" Target="slideMasters/slideMaster30.xml"/><Relationship Id="rId32" Type="http://schemas.openxmlformats.org/officeDocument/2006/relationships/slide" Target="slides/slide1.xml"/><Relationship Id="rId33" Type="http://schemas.openxmlformats.org/officeDocument/2006/relationships/slide" Target="slides/slide2.xml"/><Relationship Id="rId34" Type="http://schemas.openxmlformats.org/officeDocument/2006/relationships/slide" Target="slides/slide3.xml"/><Relationship Id="rId35" Type="http://schemas.openxmlformats.org/officeDocument/2006/relationships/slide" Target="slides/slide4.xml"/><Relationship Id="rId36" Type="http://schemas.openxmlformats.org/officeDocument/2006/relationships/slide" Target="slides/slide5.xml"/><Relationship Id="rId37" Type="http://schemas.openxmlformats.org/officeDocument/2006/relationships/slide" Target="slides/slide6.xml"/><Relationship Id="rId38" Type="http://schemas.openxmlformats.org/officeDocument/2006/relationships/slide" Target="slides/slide7.xml"/><Relationship Id="rId39" Type="http://schemas.openxmlformats.org/officeDocument/2006/relationships/slide" Target="slides/slide8.xml"/><Relationship Id="rId40" Type="http://schemas.openxmlformats.org/officeDocument/2006/relationships/slide" Target="slides/slide9.xml"/><Relationship Id="rId41" Type="http://schemas.openxmlformats.org/officeDocument/2006/relationships/slide" Target="slides/slide10.xml"/><Relationship Id="rId42" Type="http://schemas.openxmlformats.org/officeDocument/2006/relationships/slide" Target="slides/slide11.xml"/><Relationship Id="rId43" Type="http://schemas.openxmlformats.org/officeDocument/2006/relationships/slide" Target="slides/slide12.xml"/><Relationship Id="rId4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7" name="PlaceHolder 1"/>
          <p:cNvSpPr>
            <a:spLocks noGrp="1"/>
          </p:cNvSpPr>
          <p:nvPr>
            <p:ph type="title"/>
          </p:nvPr>
        </p:nvSpPr>
        <p:spPr>
          <a:xfrm>
            <a:off x="1138320" y="808560"/>
            <a:ext cx="4016520" cy="93240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8"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OpenSymbo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_2">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_2_1">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AND_TWO_COLUMNS_1">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AND_TWO_COLUMNS_1_1">
    <p:spTree>
      <p:nvGrpSpPr>
        <p:cNvPr id="1" name=""/>
        <p:cNvGrpSpPr/>
        <p:nvPr/>
      </p:nvGrpSpPr>
      <p:grpSpPr>
        <a:xfrm>
          <a:off x="0" y="0"/>
          <a:ext cx="0" cy="0"/>
          <a:chOff x="0" y="0"/>
          <a:chExt cx="0" cy="0"/>
        </a:xfrm>
      </p:grpSpPr>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6">
    <p:spTree>
      <p:nvGrpSpPr>
        <p:cNvPr id="1" name=""/>
        <p:cNvGrpSpPr/>
        <p:nvPr/>
      </p:nvGrpSpPr>
      <p:grpSpPr>
        <a:xfrm>
          <a:off x="0" y="0"/>
          <a:ext cx="0" cy="0"/>
          <a:chOff x="0" y="0"/>
          <a:chExt cx="0" cy="0"/>
        </a:xfrm>
      </p:grpSpPr>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5">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7">
    <p:spTree>
      <p:nvGrpSpPr>
        <p:cNvPr id="1" name=""/>
        <p:cNvGrpSpPr/>
        <p:nvPr/>
      </p:nvGrpSpPr>
      <p:grpSpPr>
        <a:xfrm>
          <a:off x="0" y="0"/>
          <a:ext cx="0" cy="0"/>
          <a:chOff x="0" y="0"/>
          <a:chExt cx="0" cy="0"/>
        </a:xfrm>
      </p:grpSpPr>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8">
    <p:spTree>
      <p:nvGrpSpPr>
        <p:cNvPr id="1" name=""/>
        <p:cNvGrpSpPr/>
        <p:nvPr/>
      </p:nvGrpSpPr>
      <p:grpSpPr>
        <a:xfrm>
          <a:off x="0" y="0"/>
          <a:ext cx="0" cy="0"/>
          <a:chOff x="0" y="0"/>
          <a:chExt cx="0" cy="0"/>
        </a:xfrm>
      </p:grpSpPr>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_1">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
    <p:spTree>
      <p:nvGrpSpPr>
        <p:cNvPr id="1" name=""/>
        <p:cNvGrpSpPr/>
        <p:nvPr/>
      </p:nvGrpSpPr>
      <p:grpSpPr>
        <a:xfrm>
          <a:off x="0" y="0"/>
          <a:ext cx="0" cy="0"/>
          <a:chOff x="0" y="0"/>
          <a:chExt cx="0" cy="0"/>
        </a:xfrm>
      </p:grpSpPr>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_1">
    <p:spTree>
      <p:nvGrpSpPr>
        <p:cNvPr id="1" name=""/>
        <p:cNvGrpSpPr/>
        <p:nvPr/>
      </p:nvGrpSpPr>
      <p:grpSpPr>
        <a:xfrm>
          <a:off x="0" y="0"/>
          <a:ext cx="0" cy="0"/>
          <a:chOff x="0" y="0"/>
          <a:chExt cx="0" cy="0"/>
        </a:xfrm>
      </p:grpSpPr>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140" name="PlaceHolder 1"/>
          <p:cNvSpPr>
            <a:spLocks noGrp="1"/>
          </p:cNvSpPr>
          <p:nvPr>
            <p:ph type="title"/>
          </p:nvPr>
        </p:nvSpPr>
        <p:spPr>
          <a:xfrm>
            <a:off x="1138320" y="808560"/>
            <a:ext cx="4016520" cy="93240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14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148" name="PlaceHolder 1"/>
          <p:cNvSpPr>
            <a:spLocks noGrp="1"/>
          </p:cNvSpPr>
          <p:nvPr>
            <p:ph type="title"/>
          </p:nvPr>
        </p:nvSpPr>
        <p:spPr>
          <a:xfrm>
            <a:off x="1138320" y="808560"/>
            <a:ext cx="4016520" cy="93240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14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15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157" name="PlaceHolder 1"/>
          <p:cNvSpPr>
            <a:spLocks noGrp="1"/>
          </p:cNvSpPr>
          <p:nvPr>
            <p:ph type="title"/>
          </p:nvPr>
        </p:nvSpPr>
        <p:spPr>
          <a:xfrm>
            <a:off x="1138320" y="808560"/>
            <a:ext cx="4016520" cy="93240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imple-light-2">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1">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_1">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25.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slideLayout" Target="../slideLayouts/slideLayout26.xml"/>
</Relationships>
</file>

<file path=ppt/slideMasters/_rels/slideMaster27.xml.rels><?xml version="1.0" encoding="UTF-8"?>
<Relationships xmlns="http://schemas.openxmlformats.org/package/2006/relationships"><Relationship Id="rId1" Type="http://schemas.openxmlformats.org/officeDocument/2006/relationships/theme" Target="../theme/theme27.xml"/><Relationship Id="rId2" Type="http://schemas.openxmlformats.org/officeDocument/2006/relationships/slideLayout" Target="../slideLayouts/slideLayout27.xml"/>
</Relationships>
</file>

<file path=ppt/slideMasters/_rels/slideMaster28.xml.rels><?xml version="1.0" encoding="UTF-8"?>
<Relationships xmlns="http://schemas.openxmlformats.org/package/2006/relationships"><Relationship Id="rId1" Type="http://schemas.openxmlformats.org/officeDocument/2006/relationships/theme" Target="../theme/theme28.xml"/><Relationship Id="rId2" Type="http://schemas.openxmlformats.org/officeDocument/2006/relationships/slideLayout" Target="../slideLayouts/slideLayout28.xml"/>
</Relationships>
</file>

<file path=ppt/slideMasters/_rels/slideMaster29.xml.rels><?xml version="1.0" encoding="UTF-8"?>
<Relationships xmlns="http://schemas.openxmlformats.org/package/2006/relationships"><Relationship Id="rId1" Type="http://schemas.openxmlformats.org/officeDocument/2006/relationships/theme" Target="../theme/theme29.xml"/><Relationship Id="rId2" Type="http://schemas.openxmlformats.org/officeDocument/2006/relationships/slideLayout" Target="../slideLayouts/slideLayout29.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30.xml.rels><?xml version="1.0" encoding="UTF-8"?>
<Relationships xmlns="http://schemas.openxmlformats.org/package/2006/relationships"><Relationship Id="rId1" Type="http://schemas.openxmlformats.org/officeDocument/2006/relationships/theme" Target="../theme/theme30.xml"/><Relationship Id="rId2" Type="http://schemas.openxmlformats.org/officeDocument/2006/relationships/slideLayout" Target="../slideLayouts/slideLayout30.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Google Shape;9;p2"/>
          <p:cNvSpPr/>
          <p:nvPr/>
        </p:nvSpPr>
        <p:spPr>
          <a:xfrm>
            <a:off x="416160" y="453960"/>
            <a:ext cx="8341560" cy="4235400"/>
          </a:xfrm>
          <a:prstGeom prst="rect">
            <a:avLst/>
          </a:prstGeom>
          <a:solidFill>
            <a:schemeClr val="dk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grpSp>
        <p:nvGrpSpPr>
          <p:cNvPr id="1" name="Google Shape;10;p2"/>
          <p:cNvGrpSpPr/>
          <p:nvPr/>
        </p:nvGrpSpPr>
        <p:grpSpPr>
          <a:xfrm>
            <a:off x="8567640" y="453960"/>
            <a:ext cx="190080" cy="4235400"/>
            <a:chOff x="8567640" y="453960"/>
            <a:chExt cx="190080" cy="4235400"/>
          </a:xfrm>
        </p:grpSpPr>
        <p:sp>
          <p:nvSpPr>
            <p:cNvPr id="2" name="Google Shape;11;p2"/>
            <p:cNvSpPr/>
            <p:nvPr/>
          </p:nvSpPr>
          <p:spPr>
            <a:xfrm>
              <a:off x="8567640" y="453960"/>
              <a:ext cx="190080" cy="2549520"/>
            </a:xfrm>
            <a:prstGeom prst="rect">
              <a:avLst/>
            </a:prstGeom>
            <a:solidFill>
              <a:schemeClr val="dk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3" name="Google Shape;12;p2"/>
            <p:cNvSpPr/>
            <p:nvPr/>
          </p:nvSpPr>
          <p:spPr>
            <a:xfrm>
              <a:off x="8567640" y="3945240"/>
              <a:ext cx="190080" cy="744120"/>
            </a:xfrm>
            <a:prstGeom prst="rect">
              <a:avLst/>
            </a:prstGeom>
            <a:solidFill>
              <a:schemeClr val="accen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4" name="Google Shape;13;p2"/>
            <p:cNvSpPr/>
            <p:nvPr/>
          </p:nvSpPr>
          <p:spPr>
            <a:xfrm>
              <a:off x="8567640" y="3003840"/>
              <a:ext cx="190080" cy="941040"/>
            </a:xfrm>
            <a:prstGeom prst="rect">
              <a:avLst/>
            </a:prstGeom>
            <a:solidFill>
              <a:schemeClr val="l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grpSp>
      <p:sp>
        <p:nvSpPr>
          <p:cNvPr id="5" name="PlaceHolder 1"/>
          <p:cNvSpPr>
            <a:spLocks noGrp="1"/>
          </p:cNvSpPr>
          <p:nvPr>
            <p:ph type="title"/>
          </p:nvPr>
        </p:nvSpPr>
        <p:spPr>
          <a:xfrm>
            <a:off x="1042560" y="949680"/>
            <a:ext cx="6349680" cy="946440"/>
          </a:xfrm>
          <a:prstGeom prst="rect">
            <a:avLst/>
          </a:prstGeom>
          <a:noFill/>
          <a:ln w="0">
            <a:noFill/>
          </a:ln>
        </p:spPr>
        <p:txBody>
          <a:bodyPr lIns="91440" rIns="91440" tIns="91440" bIns="91440" anchor="t">
            <a:noAutofit/>
          </a:bodyPr>
          <a:p>
            <a:pPr indent="0">
              <a:buNone/>
            </a:pPr>
            <a:r>
              <a:rPr b="0" lang="fr-FR" sz="4200" spc="-1" strike="noStrike">
                <a:solidFill>
                  <a:schemeClr val="dk1"/>
                </a:solidFill>
                <a:latin typeface="Arial"/>
              </a:rPr>
              <a:t>Click to edit the title text format</a:t>
            </a:r>
            <a:endParaRPr b="0" lang="fr-FR" sz="4200" spc="-1" strike="noStrike">
              <a:solidFill>
                <a:schemeClr val="dk1"/>
              </a:solidFill>
              <a:latin typeface="Arial"/>
            </a:endParaRPr>
          </a:p>
        </p:txBody>
      </p:sp>
      <p:sp>
        <p:nvSpPr>
          <p:cNvPr id="6"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8" name="Google Shape;153;p19"/>
          <p:cNvSpPr/>
          <p:nvPr/>
        </p:nvSpPr>
        <p:spPr>
          <a:xfrm>
            <a:off x="248760" y="232560"/>
            <a:ext cx="8597160" cy="4677840"/>
          </a:xfrm>
          <a:prstGeom prst="rect">
            <a:avLst/>
          </a:prstGeom>
          <a:solidFill>
            <a:schemeClr val="dk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grpSp>
        <p:nvGrpSpPr>
          <p:cNvPr id="59" name="Google Shape;154;p19"/>
          <p:cNvGrpSpPr/>
          <p:nvPr/>
        </p:nvGrpSpPr>
        <p:grpSpPr>
          <a:xfrm>
            <a:off x="8655480" y="232560"/>
            <a:ext cx="190080" cy="4677840"/>
            <a:chOff x="8655480" y="232560"/>
            <a:chExt cx="190080" cy="4677840"/>
          </a:xfrm>
        </p:grpSpPr>
        <p:sp>
          <p:nvSpPr>
            <p:cNvPr id="60" name="Google Shape;155;p19"/>
            <p:cNvSpPr/>
            <p:nvPr/>
          </p:nvSpPr>
          <p:spPr>
            <a:xfrm>
              <a:off x="8655480" y="232560"/>
              <a:ext cx="190080" cy="2815920"/>
            </a:xfrm>
            <a:prstGeom prst="rect">
              <a:avLst/>
            </a:prstGeom>
            <a:solidFill>
              <a:schemeClr val="dk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61" name="Google Shape;156;p19"/>
            <p:cNvSpPr/>
            <p:nvPr/>
          </p:nvSpPr>
          <p:spPr>
            <a:xfrm>
              <a:off x="8655480" y="3049200"/>
              <a:ext cx="190080" cy="1039320"/>
            </a:xfrm>
            <a:prstGeom prst="rect">
              <a:avLst/>
            </a:prstGeom>
            <a:solidFill>
              <a:schemeClr val="l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62" name="Google Shape;157;p19"/>
            <p:cNvSpPr/>
            <p:nvPr/>
          </p:nvSpPr>
          <p:spPr>
            <a:xfrm>
              <a:off x="8655480" y="4088880"/>
              <a:ext cx="190080" cy="821520"/>
            </a:xfrm>
            <a:prstGeom prst="rect">
              <a:avLst/>
            </a:prstGeom>
            <a:solidFill>
              <a:schemeClr val="accen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
        <p:nvSpPr>
          <p:cNvPr id="63" name="PlaceHolder 1"/>
          <p:cNvSpPr>
            <a:spLocks noGrp="1"/>
          </p:cNvSpPr>
          <p:nvPr>
            <p:ph type="title"/>
          </p:nvPr>
        </p:nvSpPr>
        <p:spPr>
          <a:xfrm>
            <a:off x="2021760" y="1344240"/>
            <a:ext cx="2513880" cy="1298880"/>
          </a:xfrm>
          <a:prstGeom prst="rect">
            <a:avLst/>
          </a:prstGeom>
          <a:noFill/>
          <a:ln w="0">
            <a:noFill/>
          </a:ln>
        </p:spPr>
        <p:txBody>
          <a:bodyPr lIns="91440" rIns="91440" tIns="91440" bIns="91440" anchor="t">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4" name="Google Shape;161;p20"/>
          <p:cNvSpPr/>
          <p:nvPr/>
        </p:nvSpPr>
        <p:spPr>
          <a:xfrm>
            <a:off x="248760" y="232560"/>
            <a:ext cx="8597160" cy="4677840"/>
          </a:xfrm>
          <a:prstGeom prst="rect">
            <a:avLst/>
          </a:prstGeom>
          <a:solidFill>
            <a:schemeClr val="dk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grpSp>
        <p:nvGrpSpPr>
          <p:cNvPr id="65" name="Google Shape;162;p20"/>
          <p:cNvGrpSpPr/>
          <p:nvPr/>
        </p:nvGrpSpPr>
        <p:grpSpPr>
          <a:xfrm>
            <a:off x="8655480" y="232560"/>
            <a:ext cx="190080" cy="4677840"/>
            <a:chOff x="8655480" y="232560"/>
            <a:chExt cx="190080" cy="4677840"/>
          </a:xfrm>
        </p:grpSpPr>
        <p:sp>
          <p:nvSpPr>
            <p:cNvPr id="66" name="Google Shape;163;p20"/>
            <p:cNvSpPr/>
            <p:nvPr/>
          </p:nvSpPr>
          <p:spPr>
            <a:xfrm>
              <a:off x="8655480" y="232560"/>
              <a:ext cx="190080" cy="2815920"/>
            </a:xfrm>
            <a:prstGeom prst="rect">
              <a:avLst/>
            </a:prstGeom>
            <a:solidFill>
              <a:schemeClr val="dk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67" name="Google Shape;164;p20"/>
            <p:cNvSpPr/>
            <p:nvPr/>
          </p:nvSpPr>
          <p:spPr>
            <a:xfrm>
              <a:off x="8655480" y="3049200"/>
              <a:ext cx="190080" cy="1039320"/>
            </a:xfrm>
            <a:prstGeom prst="rect">
              <a:avLst/>
            </a:prstGeom>
            <a:solidFill>
              <a:schemeClr val="l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68" name="Google Shape;165;p20"/>
            <p:cNvSpPr/>
            <p:nvPr/>
          </p:nvSpPr>
          <p:spPr>
            <a:xfrm>
              <a:off x="8655480" y="4088880"/>
              <a:ext cx="190080" cy="821520"/>
            </a:xfrm>
            <a:prstGeom prst="rect">
              <a:avLst/>
            </a:prstGeom>
            <a:solidFill>
              <a:schemeClr val="accen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
        <p:nvSpPr>
          <p:cNvPr id="69"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0" name="Google Shape;17;p3"/>
          <p:cNvSpPr/>
          <p:nvPr/>
        </p:nvSpPr>
        <p:spPr>
          <a:xfrm>
            <a:off x="416160" y="453960"/>
            <a:ext cx="8341560" cy="4235400"/>
          </a:xfrm>
          <a:prstGeom prst="rect">
            <a:avLst/>
          </a:prstGeom>
          <a:solidFill>
            <a:schemeClr val="dk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grpSp>
        <p:nvGrpSpPr>
          <p:cNvPr id="71" name="Google Shape;18;p3"/>
          <p:cNvGrpSpPr/>
          <p:nvPr/>
        </p:nvGrpSpPr>
        <p:grpSpPr>
          <a:xfrm>
            <a:off x="8567640" y="453960"/>
            <a:ext cx="190080" cy="4235400"/>
            <a:chOff x="8567640" y="453960"/>
            <a:chExt cx="190080" cy="4235400"/>
          </a:xfrm>
        </p:grpSpPr>
        <p:sp>
          <p:nvSpPr>
            <p:cNvPr id="72" name="Google Shape;19;p3"/>
            <p:cNvSpPr/>
            <p:nvPr/>
          </p:nvSpPr>
          <p:spPr>
            <a:xfrm>
              <a:off x="8567640" y="453960"/>
              <a:ext cx="190080" cy="2549520"/>
            </a:xfrm>
            <a:prstGeom prst="rect">
              <a:avLst/>
            </a:prstGeom>
            <a:solidFill>
              <a:schemeClr val="dk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73" name="Google Shape;20;p3"/>
            <p:cNvSpPr/>
            <p:nvPr/>
          </p:nvSpPr>
          <p:spPr>
            <a:xfrm>
              <a:off x="8567640" y="3945240"/>
              <a:ext cx="190080" cy="744120"/>
            </a:xfrm>
            <a:prstGeom prst="rect">
              <a:avLst/>
            </a:prstGeom>
            <a:solidFill>
              <a:schemeClr val="accen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74" name="Google Shape;21;p3"/>
            <p:cNvSpPr/>
            <p:nvPr/>
          </p:nvSpPr>
          <p:spPr>
            <a:xfrm>
              <a:off x="8567640" y="3003840"/>
              <a:ext cx="190080" cy="941040"/>
            </a:xfrm>
            <a:prstGeom prst="rect">
              <a:avLst/>
            </a:prstGeom>
            <a:solidFill>
              <a:schemeClr val="l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grpSp>
      <p:sp>
        <p:nvSpPr>
          <p:cNvPr id="75" name="PlaceHolder 1"/>
          <p:cNvSpPr>
            <a:spLocks noGrp="1"/>
          </p:cNvSpPr>
          <p:nvPr>
            <p:ph type="title"/>
          </p:nvPr>
        </p:nvSpPr>
        <p:spPr>
          <a:xfrm>
            <a:off x="1102680" y="920160"/>
            <a:ext cx="7108200" cy="841320"/>
          </a:xfrm>
          <a:prstGeom prst="rect">
            <a:avLst/>
          </a:prstGeom>
          <a:noFill/>
          <a:ln w="0">
            <a:noFill/>
          </a:ln>
        </p:spPr>
        <p:txBody>
          <a:bodyPr lIns="91440" rIns="91440" tIns="91440" bIns="91440" anchor="t">
            <a:noAutofit/>
          </a:bodyPr>
          <a:p>
            <a:pPr indent="0">
              <a:buNone/>
            </a:pPr>
            <a:r>
              <a:rPr b="0" lang="fr-FR" sz="4200" spc="-1" strike="noStrike">
                <a:solidFill>
                  <a:schemeClr val="dk1"/>
                </a:solidFill>
                <a:latin typeface="Arial"/>
              </a:rPr>
              <a:t>Click to edit the title text format</a:t>
            </a:r>
            <a:endParaRPr b="0" lang="fr-FR" sz="4200" spc="-1" strike="noStrike">
              <a:solidFill>
                <a:schemeClr val="dk1"/>
              </a:solidFill>
              <a:latin typeface="Arial"/>
            </a:endParaRPr>
          </a:p>
        </p:txBody>
      </p:sp>
      <p:sp>
        <p:nvSpPr>
          <p:cNvPr id="76" name="PlaceHolder 2"/>
          <p:cNvSpPr>
            <a:spLocks noGrp="1"/>
          </p:cNvSpPr>
          <p:nvPr>
            <p:ph type="title"/>
          </p:nvPr>
        </p:nvSpPr>
        <p:spPr>
          <a:xfrm>
            <a:off x="7427160" y="3827880"/>
            <a:ext cx="900720" cy="666720"/>
          </a:xfrm>
          <a:prstGeom prst="rect">
            <a:avLst/>
          </a:prstGeom>
          <a:noFill/>
          <a:ln w="0">
            <a:noFill/>
          </a:ln>
        </p:spPr>
        <p:txBody>
          <a:bodyPr lIns="91440" rIns="91440" tIns="91440" bIns="91440" anchor="b">
            <a:noAutofit/>
          </a:bodyPr>
          <a:p>
            <a:pPr indent="0" algn="ctr">
              <a:lnSpc>
                <a:spcPct val="100000"/>
              </a:lnSpc>
              <a:buNone/>
            </a:pPr>
            <a:r>
              <a:rPr b="0" lang="fr-FR" sz="4000" spc="-1" strike="noStrike">
                <a:solidFill>
                  <a:schemeClr val="dk1"/>
                </a:solidFill>
                <a:latin typeface="Tiro Kannada"/>
                <a:ea typeface="Tiro Kannada"/>
              </a:rPr>
              <a:t>xx%</a:t>
            </a:r>
            <a:endParaRPr b="0" lang="fr-FR" sz="4000" spc="-1" strike="noStrike">
              <a:solidFill>
                <a:schemeClr val="dk1"/>
              </a:solidFill>
              <a:latin typeface="Arial"/>
            </a:endParaRPr>
          </a:p>
        </p:txBody>
      </p:sp>
      <p:sp>
        <p:nvSpPr>
          <p:cNvPr id="77"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8" name="Google Shape;170;p21"/>
          <p:cNvSpPr/>
          <p:nvPr/>
        </p:nvSpPr>
        <p:spPr>
          <a:xfrm>
            <a:off x="248760" y="232560"/>
            <a:ext cx="8597160" cy="4677840"/>
          </a:xfrm>
          <a:prstGeom prst="rect">
            <a:avLst/>
          </a:prstGeom>
          <a:solidFill>
            <a:schemeClr val="dk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grpSp>
        <p:nvGrpSpPr>
          <p:cNvPr id="79" name="Google Shape;171;p21"/>
          <p:cNvGrpSpPr/>
          <p:nvPr/>
        </p:nvGrpSpPr>
        <p:grpSpPr>
          <a:xfrm>
            <a:off x="8655480" y="232560"/>
            <a:ext cx="190080" cy="4677840"/>
            <a:chOff x="8655480" y="232560"/>
            <a:chExt cx="190080" cy="4677840"/>
          </a:xfrm>
        </p:grpSpPr>
        <p:sp>
          <p:nvSpPr>
            <p:cNvPr id="80" name="Google Shape;172;p21"/>
            <p:cNvSpPr/>
            <p:nvPr/>
          </p:nvSpPr>
          <p:spPr>
            <a:xfrm>
              <a:off x="8655480" y="232560"/>
              <a:ext cx="190080" cy="2815920"/>
            </a:xfrm>
            <a:prstGeom prst="rect">
              <a:avLst/>
            </a:prstGeom>
            <a:solidFill>
              <a:schemeClr val="dk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81" name="Google Shape;173;p21"/>
            <p:cNvSpPr/>
            <p:nvPr/>
          </p:nvSpPr>
          <p:spPr>
            <a:xfrm>
              <a:off x="8655480" y="3049200"/>
              <a:ext cx="190080" cy="1039320"/>
            </a:xfrm>
            <a:prstGeom prst="rect">
              <a:avLst/>
            </a:prstGeom>
            <a:solidFill>
              <a:schemeClr val="l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82" name="Google Shape;174;p21"/>
            <p:cNvSpPr/>
            <p:nvPr/>
          </p:nvSpPr>
          <p:spPr>
            <a:xfrm>
              <a:off x="8655480" y="4088880"/>
              <a:ext cx="190080" cy="821520"/>
            </a:xfrm>
            <a:prstGeom prst="rect">
              <a:avLst/>
            </a:prstGeom>
            <a:solidFill>
              <a:schemeClr val="accen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
        <p:nvSpPr>
          <p:cNvPr id="83"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4" name="Google Shape;181;p22"/>
          <p:cNvSpPr/>
          <p:nvPr/>
        </p:nvSpPr>
        <p:spPr>
          <a:xfrm>
            <a:off x="248760" y="232560"/>
            <a:ext cx="8597160" cy="4677840"/>
          </a:xfrm>
          <a:prstGeom prst="rect">
            <a:avLst/>
          </a:prstGeom>
          <a:solidFill>
            <a:schemeClr val="dk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grpSp>
        <p:nvGrpSpPr>
          <p:cNvPr id="85" name="Google Shape;182;p22"/>
          <p:cNvGrpSpPr/>
          <p:nvPr/>
        </p:nvGrpSpPr>
        <p:grpSpPr>
          <a:xfrm>
            <a:off x="8655480" y="232560"/>
            <a:ext cx="190080" cy="4677840"/>
            <a:chOff x="8655480" y="232560"/>
            <a:chExt cx="190080" cy="4677840"/>
          </a:xfrm>
        </p:grpSpPr>
        <p:sp>
          <p:nvSpPr>
            <p:cNvPr id="86" name="Google Shape;183;p22"/>
            <p:cNvSpPr/>
            <p:nvPr/>
          </p:nvSpPr>
          <p:spPr>
            <a:xfrm>
              <a:off x="8655480" y="232560"/>
              <a:ext cx="190080" cy="2815920"/>
            </a:xfrm>
            <a:prstGeom prst="rect">
              <a:avLst/>
            </a:prstGeom>
            <a:solidFill>
              <a:schemeClr val="dk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87" name="Google Shape;184;p22"/>
            <p:cNvSpPr/>
            <p:nvPr/>
          </p:nvSpPr>
          <p:spPr>
            <a:xfrm>
              <a:off x="8655480" y="3049200"/>
              <a:ext cx="190080" cy="1039320"/>
            </a:xfrm>
            <a:prstGeom prst="rect">
              <a:avLst/>
            </a:prstGeom>
            <a:solidFill>
              <a:schemeClr val="l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88" name="Google Shape;185;p22"/>
            <p:cNvSpPr/>
            <p:nvPr/>
          </p:nvSpPr>
          <p:spPr>
            <a:xfrm>
              <a:off x="8655480" y="4088880"/>
              <a:ext cx="190080" cy="821520"/>
            </a:xfrm>
            <a:prstGeom prst="rect">
              <a:avLst/>
            </a:prstGeom>
            <a:solidFill>
              <a:schemeClr val="accen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
        <p:nvSpPr>
          <p:cNvPr id="89"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0" name="Google Shape;190;p23"/>
          <p:cNvSpPr/>
          <p:nvPr/>
        </p:nvSpPr>
        <p:spPr>
          <a:xfrm>
            <a:off x="248760" y="232560"/>
            <a:ext cx="8597160" cy="4677840"/>
          </a:xfrm>
          <a:prstGeom prst="rect">
            <a:avLst/>
          </a:prstGeom>
          <a:solidFill>
            <a:schemeClr val="dk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grpSp>
        <p:nvGrpSpPr>
          <p:cNvPr id="91" name="Google Shape;191;p23"/>
          <p:cNvGrpSpPr/>
          <p:nvPr/>
        </p:nvGrpSpPr>
        <p:grpSpPr>
          <a:xfrm>
            <a:off x="8655480" y="232560"/>
            <a:ext cx="190080" cy="4677840"/>
            <a:chOff x="8655480" y="232560"/>
            <a:chExt cx="190080" cy="4677840"/>
          </a:xfrm>
        </p:grpSpPr>
        <p:sp>
          <p:nvSpPr>
            <p:cNvPr id="92" name="Google Shape;192;p23"/>
            <p:cNvSpPr/>
            <p:nvPr/>
          </p:nvSpPr>
          <p:spPr>
            <a:xfrm>
              <a:off x="8655480" y="232560"/>
              <a:ext cx="190080" cy="2815920"/>
            </a:xfrm>
            <a:prstGeom prst="rect">
              <a:avLst/>
            </a:prstGeom>
            <a:solidFill>
              <a:schemeClr val="dk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93" name="Google Shape;193;p23"/>
            <p:cNvSpPr/>
            <p:nvPr/>
          </p:nvSpPr>
          <p:spPr>
            <a:xfrm>
              <a:off x="8655480" y="3049200"/>
              <a:ext cx="190080" cy="1039320"/>
            </a:xfrm>
            <a:prstGeom prst="rect">
              <a:avLst/>
            </a:prstGeom>
            <a:solidFill>
              <a:schemeClr val="l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94" name="Google Shape;194;p23"/>
            <p:cNvSpPr/>
            <p:nvPr/>
          </p:nvSpPr>
          <p:spPr>
            <a:xfrm>
              <a:off x="8655480" y="4088880"/>
              <a:ext cx="190080" cy="821520"/>
            </a:xfrm>
            <a:prstGeom prst="rect">
              <a:avLst/>
            </a:prstGeom>
            <a:solidFill>
              <a:schemeClr val="accen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
        <p:nvSpPr>
          <p:cNvPr id="95"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6" name="Google Shape;203;p24"/>
          <p:cNvSpPr/>
          <p:nvPr/>
        </p:nvSpPr>
        <p:spPr>
          <a:xfrm>
            <a:off x="248760" y="232560"/>
            <a:ext cx="8597160" cy="4677840"/>
          </a:xfrm>
          <a:prstGeom prst="rect">
            <a:avLst/>
          </a:prstGeom>
          <a:solidFill>
            <a:schemeClr val="dk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grpSp>
        <p:nvGrpSpPr>
          <p:cNvPr id="97" name="Google Shape;204;p24"/>
          <p:cNvGrpSpPr/>
          <p:nvPr/>
        </p:nvGrpSpPr>
        <p:grpSpPr>
          <a:xfrm>
            <a:off x="8655480" y="232560"/>
            <a:ext cx="190080" cy="4677840"/>
            <a:chOff x="8655480" y="232560"/>
            <a:chExt cx="190080" cy="4677840"/>
          </a:xfrm>
        </p:grpSpPr>
        <p:sp>
          <p:nvSpPr>
            <p:cNvPr id="98" name="Google Shape;205;p24"/>
            <p:cNvSpPr/>
            <p:nvPr/>
          </p:nvSpPr>
          <p:spPr>
            <a:xfrm>
              <a:off x="8655480" y="232560"/>
              <a:ext cx="190080" cy="2815920"/>
            </a:xfrm>
            <a:prstGeom prst="rect">
              <a:avLst/>
            </a:prstGeom>
            <a:solidFill>
              <a:schemeClr val="dk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99" name="Google Shape;206;p24"/>
            <p:cNvSpPr/>
            <p:nvPr/>
          </p:nvSpPr>
          <p:spPr>
            <a:xfrm>
              <a:off x="8655480" y="3049200"/>
              <a:ext cx="190080" cy="1039320"/>
            </a:xfrm>
            <a:prstGeom prst="rect">
              <a:avLst/>
            </a:prstGeom>
            <a:solidFill>
              <a:schemeClr val="l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100" name="Google Shape;207;p24"/>
            <p:cNvSpPr/>
            <p:nvPr/>
          </p:nvSpPr>
          <p:spPr>
            <a:xfrm>
              <a:off x="8655480" y="4088880"/>
              <a:ext cx="190080" cy="821520"/>
            </a:xfrm>
            <a:prstGeom prst="rect">
              <a:avLst/>
            </a:prstGeom>
            <a:solidFill>
              <a:schemeClr val="accen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
        <p:nvSpPr>
          <p:cNvPr id="101"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02" name="Google Shape;218;p25"/>
          <p:cNvSpPr/>
          <p:nvPr/>
        </p:nvSpPr>
        <p:spPr>
          <a:xfrm>
            <a:off x="248760" y="232560"/>
            <a:ext cx="8597160" cy="4677840"/>
          </a:xfrm>
          <a:prstGeom prst="rect">
            <a:avLst/>
          </a:prstGeom>
          <a:solidFill>
            <a:schemeClr val="dk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grpSp>
        <p:nvGrpSpPr>
          <p:cNvPr id="103" name="Google Shape;219;p25"/>
          <p:cNvGrpSpPr/>
          <p:nvPr/>
        </p:nvGrpSpPr>
        <p:grpSpPr>
          <a:xfrm>
            <a:off x="8655480" y="232560"/>
            <a:ext cx="190080" cy="4677840"/>
            <a:chOff x="8655480" y="232560"/>
            <a:chExt cx="190080" cy="4677840"/>
          </a:xfrm>
        </p:grpSpPr>
        <p:sp>
          <p:nvSpPr>
            <p:cNvPr id="104" name="Google Shape;220;p25"/>
            <p:cNvSpPr/>
            <p:nvPr/>
          </p:nvSpPr>
          <p:spPr>
            <a:xfrm>
              <a:off x="8655480" y="232560"/>
              <a:ext cx="190080" cy="2815920"/>
            </a:xfrm>
            <a:prstGeom prst="rect">
              <a:avLst/>
            </a:prstGeom>
            <a:solidFill>
              <a:schemeClr val="dk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05" name="Google Shape;221;p25"/>
            <p:cNvSpPr/>
            <p:nvPr/>
          </p:nvSpPr>
          <p:spPr>
            <a:xfrm>
              <a:off x="8655480" y="3049200"/>
              <a:ext cx="190080" cy="1039320"/>
            </a:xfrm>
            <a:prstGeom prst="rect">
              <a:avLst/>
            </a:prstGeom>
            <a:solidFill>
              <a:schemeClr val="l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106" name="Google Shape;222;p25"/>
            <p:cNvSpPr/>
            <p:nvPr/>
          </p:nvSpPr>
          <p:spPr>
            <a:xfrm>
              <a:off x="8655480" y="4088880"/>
              <a:ext cx="190080" cy="821520"/>
            </a:xfrm>
            <a:prstGeom prst="rect">
              <a:avLst/>
            </a:prstGeom>
            <a:solidFill>
              <a:schemeClr val="accen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
        <p:nvSpPr>
          <p:cNvPr id="107"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08" name="Google Shape;237;p26"/>
          <p:cNvSpPr/>
          <p:nvPr/>
        </p:nvSpPr>
        <p:spPr>
          <a:xfrm>
            <a:off x="248760" y="232560"/>
            <a:ext cx="8597160" cy="4677840"/>
          </a:xfrm>
          <a:prstGeom prst="rect">
            <a:avLst/>
          </a:prstGeom>
          <a:solidFill>
            <a:schemeClr val="dk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grpSp>
        <p:nvGrpSpPr>
          <p:cNvPr id="109" name="Google Shape;238;p26"/>
          <p:cNvGrpSpPr/>
          <p:nvPr/>
        </p:nvGrpSpPr>
        <p:grpSpPr>
          <a:xfrm>
            <a:off x="8655480" y="232560"/>
            <a:ext cx="190080" cy="4677840"/>
            <a:chOff x="8655480" y="232560"/>
            <a:chExt cx="190080" cy="4677840"/>
          </a:xfrm>
        </p:grpSpPr>
        <p:sp>
          <p:nvSpPr>
            <p:cNvPr id="110" name="Google Shape;239;p26"/>
            <p:cNvSpPr/>
            <p:nvPr/>
          </p:nvSpPr>
          <p:spPr>
            <a:xfrm>
              <a:off x="8655480" y="232560"/>
              <a:ext cx="190080" cy="2815920"/>
            </a:xfrm>
            <a:prstGeom prst="rect">
              <a:avLst/>
            </a:prstGeom>
            <a:solidFill>
              <a:schemeClr val="dk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11" name="Google Shape;240;p26"/>
            <p:cNvSpPr/>
            <p:nvPr/>
          </p:nvSpPr>
          <p:spPr>
            <a:xfrm>
              <a:off x="8655480" y="3049200"/>
              <a:ext cx="190080" cy="1039320"/>
            </a:xfrm>
            <a:prstGeom prst="rect">
              <a:avLst/>
            </a:prstGeom>
            <a:solidFill>
              <a:schemeClr val="l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112" name="Google Shape;241;p26"/>
            <p:cNvSpPr/>
            <p:nvPr/>
          </p:nvSpPr>
          <p:spPr>
            <a:xfrm>
              <a:off x="8655480" y="4088880"/>
              <a:ext cx="190080" cy="821520"/>
            </a:xfrm>
            <a:prstGeom prst="rect">
              <a:avLst/>
            </a:prstGeom>
            <a:solidFill>
              <a:schemeClr val="accen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
        <p:nvSpPr>
          <p:cNvPr id="113" name="PlaceHolder 1"/>
          <p:cNvSpPr>
            <a:spLocks noGrp="1"/>
          </p:cNvSpPr>
          <p:nvPr>
            <p:ph type="title"/>
          </p:nvPr>
        </p:nvSpPr>
        <p:spPr>
          <a:xfrm>
            <a:off x="1192680" y="744120"/>
            <a:ext cx="3512160" cy="772920"/>
          </a:xfrm>
          <a:prstGeom prst="rect">
            <a:avLst/>
          </a:prstGeom>
          <a:noFill/>
          <a:ln w="0">
            <a:noFill/>
          </a:ln>
        </p:spPr>
        <p:txBody>
          <a:bodyPr lIns="91440" rIns="91440" tIns="91440" bIns="91440" anchor="b">
            <a:noAutofit/>
          </a:bodyPr>
          <a:p>
            <a:pPr indent="0">
              <a:lnSpc>
                <a:spcPct val="100000"/>
              </a:lnSpc>
              <a:buNone/>
            </a:pPr>
            <a:r>
              <a:rPr b="0" lang="fr-FR" sz="4500" spc="-1" strike="noStrike">
                <a:solidFill>
                  <a:schemeClr val="dk1"/>
                </a:solidFill>
                <a:latin typeface="Tiro Kannada"/>
                <a:ea typeface="Tiro Kannada"/>
              </a:rPr>
              <a:t>xx%</a:t>
            </a:r>
            <a:endParaRPr b="0" lang="fr-FR" sz="4500" spc="-1" strike="noStrike">
              <a:solidFill>
                <a:schemeClr val="dk1"/>
              </a:solidFill>
              <a:latin typeface="Arial"/>
            </a:endParaRPr>
          </a:p>
        </p:txBody>
      </p:sp>
      <p:sp>
        <p:nvSpPr>
          <p:cNvPr id="114" name="PlaceHolder 2"/>
          <p:cNvSpPr>
            <a:spLocks noGrp="1"/>
          </p:cNvSpPr>
          <p:nvPr>
            <p:ph type="title"/>
          </p:nvPr>
        </p:nvSpPr>
        <p:spPr>
          <a:xfrm>
            <a:off x="1192680" y="2041920"/>
            <a:ext cx="3512160" cy="768600"/>
          </a:xfrm>
          <a:prstGeom prst="rect">
            <a:avLst/>
          </a:prstGeom>
          <a:noFill/>
          <a:ln w="0">
            <a:noFill/>
          </a:ln>
        </p:spPr>
        <p:txBody>
          <a:bodyPr lIns="91440" rIns="91440" tIns="91440" bIns="91440" anchor="b">
            <a:noAutofit/>
          </a:bodyPr>
          <a:p>
            <a:pPr indent="0">
              <a:lnSpc>
                <a:spcPct val="100000"/>
              </a:lnSpc>
              <a:buNone/>
            </a:pPr>
            <a:r>
              <a:rPr b="0" lang="fr-FR" sz="4500" spc="-1" strike="noStrike">
                <a:solidFill>
                  <a:schemeClr val="dk1"/>
                </a:solidFill>
                <a:latin typeface="Tiro Kannada"/>
                <a:ea typeface="Tiro Kannada"/>
              </a:rPr>
              <a:t>xx%</a:t>
            </a:r>
            <a:endParaRPr b="0" lang="fr-FR" sz="4500" spc="-1" strike="noStrike">
              <a:solidFill>
                <a:schemeClr val="dk1"/>
              </a:solidFill>
              <a:latin typeface="Arial"/>
            </a:endParaRPr>
          </a:p>
        </p:txBody>
      </p:sp>
      <p:sp>
        <p:nvSpPr>
          <p:cNvPr id="115" name="PlaceHolder 3"/>
          <p:cNvSpPr>
            <a:spLocks noGrp="1"/>
          </p:cNvSpPr>
          <p:nvPr>
            <p:ph type="title"/>
          </p:nvPr>
        </p:nvSpPr>
        <p:spPr>
          <a:xfrm>
            <a:off x="1192680" y="3339720"/>
            <a:ext cx="3512160" cy="768600"/>
          </a:xfrm>
          <a:prstGeom prst="rect">
            <a:avLst/>
          </a:prstGeom>
          <a:noFill/>
          <a:ln w="0">
            <a:noFill/>
          </a:ln>
        </p:spPr>
        <p:txBody>
          <a:bodyPr lIns="91440" rIns="91440" tIns="91440" bIns="91440" anchor="b">
            <a:noAutofit/>
          </a:bodyPr>
          <a:p>
            <a:pPr indent="0">
              <a:lnSpc>
                <a:spcPct val="100000"/>
              </a:lnSpc>
              <a:buNone/>
            </a:pPr>
            <a:r>
              <a:rPr b="0" lang="fr-FR" sz="4500" spc="-1" strike="noStrike">
                <a:solidFill>
                  <a:schemeClr val="dk1"/>
                </a:solidFill>
                <a:latin typeface="Tiro Kannada"/>
                <a:ea typeface="Tiro Kannada"/>
              </a:rPr>
              <a:t>xx%</a:t>
            </a:r>
            <a:endParaRPr b="0" lang="fr-FR" sz="45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3"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16" name="Google Shape;249;p27"/>
          <p:cNvSpPr/>
          <p:nvPr/>
        </p:nvSpPr>
        <p:spPr>
          <a:xfrm>
            <a:off x="416160" y="453960"/>
            <a:ext cx="8341560" cy="4235400"/>
          </a:xfrm>
          <a:prstGeom prst="rect">
            <a:avLst/>
          </a:prstGeom>
          <a:solidFill>
            <a:schemeClr val="dk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grpSp>
        <p:nvGrpSpPr>
          <p:cNvPr id="117" name="Google Shape;250;p27"/>
          <p:cNvGrpSpPr/>
          <p:nvPr/>
        </p:nvGrpSpPr>
        <p:grpSpPr>
          <a:xfrm>
            <a:off x="8567640" y="453960"/>
            <a:ext cx="190080" cy="4235400"/>
            <a:chOff x="8567640" y="453960"/>
            <a:chExt cx="190080" cy="4235400"/>
          </a:xfrm>
        </p:grpSpPr>
        <p:sp>
          <p:nvSpPr>
            <p:cNvPr id="118" name="Google Shape;251;p27"/>
            <p:cNvSpPr/>
            <p:nvPr/>
          </p:nvSpPr>
          <p:spPr>
            <a:xfrm>
              <a:off x="8567640" y="453960"/>
              <a:ext cx="190080" cy="2549520"/>
            </a:xfrm>
            <a:prstGeom prst="rect">
              <a:avLst/>
            </a:prstGeom>
            <a:solidFill>
              <a:schemeClr val="dk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19" name="Google Shape;252;p27"/>
            <p:cNvSpPr/>
            <p:nvPr/>
          </p:nvSpPr>
          <p:spPr>
            <a:xfrm>
              <a:off x="8567640" y="3945240"/>
              <a:ext cx="190080" cy="744120"/>
            </a:xfrm>
            <a:prstGeom prst="rect">
              <a:avLst/>
            </a:prstGeom>
            <a:solidFill>
              <a:schemeClr val="accen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20" name="Google Shape;253;p27"/>
            <p:cNvSpPr/>
            <p:nvPr/>
          </p:nvSpPr>
          <p:spPr>
            <a:xfrm>
              <a:off x="8567640" y="3003840"/>
              <a:ext cx="190080" cy="941040"/>
            </a:xfrm>
            <a:prstGeom prst="rect">
              <a:avLst/>
            </a:prstGeom>
            <a:solidFill>
              <a:schemeClr val="l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grpSp>
      <p:sp>
        <p:nvSpPr>
          <p:cNvPr id="121" name="PlaceHolder 1"/>
          <p:cNvSpPr>
            <a:spLocks noGrp="1"/>
          </p:cNvSpPr>
          <p:nvPr>
            <p:ph type="title"/>
          </p:nvPr>
        </p:nvSpPr>
        <p:spPr>
          <a:xfrm>
            <a:off x="1138320" y="808560"/>
            <a:ext cx="4016520" cy="932400"/>
          </a:xfrm>
          <a:prstGeom prst="rect">
            <a:avLst/>
          </a:prstGeom>
          <a:noFill/>
          <a:ln w="0">
            <a:noFill/>
          </a:ln>
        </p:spPr>
        <p:txBody>
          <a:bodyPr lIns="91440" rIns="91440" tIns="91440" bIns="91440" anchor="t">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
        <p:nvSpPr>
          <p:cNvPr id="12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 name="Google Shape;79;p11"/>
          <p:cNvSpPr/>
          <p:nvPr/>
        </p:nvSpPr>
        <p:spPr>
          <a:xfrm>
            <a:off x="416160" y="453960"/>
            <a:ext cx="8341560" cy="4235400"/>
          </a:xfrm>
          <a:prstGeom prst="rect">
            <a:avLst/>
          </a:prstGeom>
          <a:solidFill>
            <a:schemeClr val="dk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grpSp>
        <p:nvGrpSpPr>
          <p:cNvPr id="10" name="Google Shape;80;p11"/>
          <p:cNvGrpSpPr/>
          <p:nvPr/>
        </p:nvGrpSpPr>
        <p:grpSpPr>
          <a:xfrm>
            <a:off x="8567640" y="453960"/>
            <a:ext cx="190080" cy="4235400"/>
            <a:chOff x="8567640" y="453960"/>
            <a:chExt cx="190080" cy="4235400"/>
          </a:xfrm>
        </p:grpSpPr>
        <p:sp>
          <p:nvSpPr>
            <p:cNvPr id="11" name="Google Shape;81;p11"/>
            <p:cNvSpPr/>
            <p:nvPr/>
          </p:nvSpPr>
          <p:spPr>
            <a:xfrm>
              <a:off x="8567640" y="453960"/>
              <a:ext cx="190080" cy="2549520"/>
            </a:xfrm>
            <a:prstGeom prst="rect">
              <a:avLst/>
            </a:prstGeom>
            <a:solidFill>
              <a:schemeClr val="dk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2" name="Google Shape;82;p11"/>
            <p:cNvSpPr/>
            <p:nvPr/>
          </p:nvSpPr>
          <p:spPr>
            <a:xfrm>
              <a:off x="8567640" y="3945240"/>
              <a:ext cx="190080" cy="744120"/>
            </a:xfrm>
            <a:prstGeom prst="rect">
              <a:avLst/>
            </a:prstGeom>
            <a:solidFill>
              <a:schemeClr val="accen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3" name="Google Shape;83;p11"/>
            <p:cNvSpPr/>
            <p:nvPr/>
          </p:nvSpPr>
          <p:spPr>
            <a:xfrm>
              <a:off x="8567640" y="3003840"/>
              <a:ext cx="190080" cy="941040"/>
            </a:xfrm>
            <a:prstGeom prst="rect">
              <a:avLst/>
            </a:prstGeom>
            <a:solidFill>
              <a:schemeClr val="l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grpSp>
      <p:sp>
        <p:nvSpPr>
          <p:cNvPr id="14" name="PlaceHolder 1"/>
          <p:cNvSpPr>
            <a:spLocks noGrp="1"/>
          </p:cNvSpPr>
          <p:nvPr>
            <p:ph type="title"/>
          </p:nvPr>
        </p:nvSpPr>
        <p:spPr>
          <a:xfrm>
            <a:off x="1094040" y="725040"/>
            <a:ext cx="6575760" cy="1055160"/>
          </a:xfrm>
          <a:prstGeom prst="rect">
            <a:avLst/>
          </a:prstGeom>
          <a:noFill/>
          <a:ln w="0">
            <a:noFill/>
          </a:ln>
        </p:spPr>
        <p:txBody>
          <a:bodyPr lIns="91440" rIns="91440" tIns="91440" bIns="91440" anchor="b">
            <a:noAutofit/>
          </a:bodyPr>
          <a:p>
            <a:pPr indent="0">
              <a:lnSpc>
                <a:spcPct val="100000"/>
              </a:lnSpc>
              <a:buNone/>
            </a:pPr>
            <a:r>
              <a:rPr b="0" lang="fr-FR" sz="6000" spc="-1" strike="noStrike">
                <a:solidFill>
                  <a:schemeClr val="dk1"/>
                </a:solidFill>
                <a:latin typeface="Tiro Kannada"/>
                <a:ea typeface="Tiro Kannada"/>
              </a:rPr>
              <a:t>xx%</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23" name="Google Shape;257;p28"/>
          <p:cNvSpPr/>
          <p:nvPr/>
        </p:nvSpPr>
        <p:spPr>
          <a:xfrm>
            <a:off x="416160" y="453960"/>
            <a:ext cx="8341560" cy="4235400"/>
          </a:xfrm>
          <a:prstGeom prst="rect">
            <a:avLst/>
          </a:prstGeom>
          <a:solidFill>
            <a:schemeClr val="dk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grpSp>
        <p:nvGrpSpPr>
          <p:cNvPr id="124" name="Google Shape;258;p28"/>
          <p:cNvGrpSpPr/>
          <p:nvPr/>
        </p:nvGrpSpPr>
        <p:grpSpPr>
          <a:xfrm>
            <a:off x="8567640" y="453960"/>
            <a:ext cx="190080" cy="4235400"/>
            <a:chOff x="8567640" y="453960"/>
            <a:chExt cx="190080" cy="4235400"/>
          </a:xfrm>
        </p:grpSpPr>
        <p:sp>
          <p:nvSpPr>
            <p:cNvPr id="125" name="Google Shape;259;p28"/>
            <p:cNvSpPr/>
            <p:nvPr/>
          </p:nvSpPr>
          <p:spPr>
            <a:xfrm>
              <a:off x="8567640" y="453960"/>
              <a:ext cx="190080" cy="2549520"/>
            </a:xfrm>
            <a:prstGeom prst="rect">
              <a:avLst/>
            </a:prstGeom>
            <a:solidFill>
              <a:schemeClr val="dk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26" name="Google Shape;260;p28"/>
            <p:cNvSpPr/>
            <p:nvPr/>
          </p:nvSpPr>
          <p:spPr>
            <a:xfrm>
              <a:off x="8567640" y="3945240"/>
              <a:ext cx="190080" cy="744120"/>
            </a:xfrm>
            <a:prstGeom prst="rect">
              <a:avLst/>
            </a:prstGeom>
            <a:solidFill>
              <a:schemeClr val="accen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27" name="Google Shape;261;p28"/>
            <p:cNvSpPr/>
            <p:nvPr/>
          </p:nvSpPr>
          <p:spPr>
            <a:xfrm>
              <a:off x="8567640" y="3003840"/>
              <a:ext cx="190080" cy="941040"/>
            </a:xfrm>
            <a:prstGeom prst="rect">
              <a:avLst/>
            </a:prstGeom>
            <a:solidFill>
              <a:schemeClr val="l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grpSp>
    </p:spTree>
  </p:cSld>
  <p:clrMap bg1="lt1" bg2="lt2" tx1="dk1" tx2="dk2" accent1="accent1" accent2="accent2" accent3="accent3" accent4="accent4" accent5="accent5" accent6="accent6" hlink="hlink" folHlink="folHlink"/>
  <p:sldLayoutIdLst>
    <p:sldLayoutId id="2147483687"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28" name="Google Shape;263;p29"/>
          <p:cNvSpPr/>
          <p:nvPr/>
        </p:nvSpPr>
        <p:spPr>
          <a:xfrm>
            <a:off x="248760" y="232560"/>
            <a:ext cx="8597160" cy="4677840"/>
          </a:xfrm>
          <a:prstGeom prst="rect">
            <a:avLst/>
          </a:prstGeom>
          <a:solidFill>
            <a:schemeClr val="dk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grpSp>
        <p:nvGrpSpPr>
          <p:cNvPr id="129" name="Google Shape;264;p29"/>
          <p:cNvGrpSpPr/>
          <p:nvPr/>
        </p:nvGrpSpPr>
        <p:grpSpPr>
          <a:xfrm>
            <a:off x="8655480" y="232560"/>
            <a:ext cx="190080" cy="4677840"/>
            <a:chOff x="8655480" y="232560"/>
            <a:chExt cx="190080" cy="4677840"/>
          </a:xfrm>
        </p:grpSpPr>
        <p:sp>
          <p:nvSpPr>
            <p:cNvPr id="130" name="Google Shape;265;p29"/>
            <p:cNvSpPr/>
            <p:nvPr/>
          </p:nvSpPr>
          <p:spPr>
            <a:xfrm>
              <a:off x="8655480" y="232560"/>
              <a:ext cx="190080" cy="2815920"/>
            </a:xfrm>
            <a:prstGeom prst="rect">
              <a:avLst/>
            </a:prstGeom>
            <a:solidFill>
              <a:schemeClr val="dk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31" name="Google Shape;266;p29"/>
            <p:cNvSpPr/>
            <p:nvPr/>
          </p:nvSpPr>
          <p:spPr>
            <a:xfrm>
              <a:off x="8655480" y="3049200"/>
              <a:ext cx="190080" cy="1039320"/>
            </a:xfrm>
            <a:prstGeom prst="rect">
              <a:avLst/>
            </a:prstGeom>
            <a:solidFill>
              <a:schemeClr val="l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132" name="Google Shape;267;p29"/>
            <p:cNvSpPr/>
            <p:nvPr/>
          </p:nvSpPr>
          <p:spPr>
            <a:xfrm>
              <a:off x="8655480" y="4088880"/>
              <a:ext cx="190080" cy="821520"/>
            </a:xfrm>
            <a:prstGeom prst="rect">
              <a:avLst/>
            </a:prstGeom>
            <a:solidFill>
              <a:schemeClr val="accen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33" name="Google Shape;26;p4"/>
          <p:cNvSpPr/>
          <p:nvPr/>
        </p:nvSpPr>
        <p:spPr>
          <a:xfrm>
            <a:off x="248760" y="232560"/>
            <a:ext cx="8597160" cy="4677840"/>
          </a:xfrm>
          <a:prstGeom prst="rect">
            <a:avLst/>
          </a:prstGeom>
          <a:solidFill>
            <a:schemeClr val="dk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grpSp>
        <p:nvGrpSpPr>
          <p:cNvPr id="134" name="Google Shape;27;p4"/>
          <p:cNvGrpSpPr/>
          <p:nvPr/>
        </p:nvGrpSpPr>
        <p:grpSpPr>
          <a:xfrm>
            <a:off x="8655480" y="232560"/>
            <a:ext cx="190080" cy="4677840"/>
            <a:chOff x="8655480" y="232560"/>
            <a:chExt cx="190080" cy="4677840"/>
          </a:xfrm>
        </p:grpSpPr>
        <p:sp>
          <p:nvSpPr>
            <p:cNvPr id="135" name="Google Shape;28;p4"/>
            <p:cNvSpPr/>
            <p:nvPr/>
          </p:nvSpPr>
          <p:spPr>
            <a:xfrm>
              <a:off x="8655480" y="232560"/>
              <a:ext cx="190080" cy="2815920"/>
            </a:xfrm>
            <a:prstGeom prst="rect">
              <a:avLst/>
            </a:prstGeom>
            <a:solidFill>
              <a:schemeClr val="dk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36" name="Google Shape;29;p4"/>
            <p:cNvSpPr/>
            <p:nvPr/>
          </p:nvSpPr>
          <p:spPr>
            <a:xfrm>
              <a:off x="8655480" y="3049200"/>
              <a:ext cx="190080" cy="1039320"/>
            </a:xfrm>
            <a:prstGeom prst="rect">
              <a:avLst/>
            </a:prstGeom>
            <a:solidFill>
              <a:schemeClr val="l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137" name="Google Shape;30;p4"/>
            <p:cNvSpPr/>
            <p:nvPr/>
          </p:nvSpPr>
          <p:spPr>
            <a:xfrm>
              <a:off x="8655480" y="4088880"/>
              <a:ext cx="190080" cy="821520"/>
            </a:xfrm>
            <a:prstGeom prst="rect">
              <a:avLst/>
            </a:prstGeom>
            <a:solidFill>
              <a:schemeClr val="accen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
        <p:nvSpPr>
          <p:cNvPr id="138"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sp>
        <p:nvSpPr>
          <p:cNvPr id="139" name="PlaceHolder 2"/>
          <p:cNvSpPr>
            <a:spLocks noGrp="1"/>
          </p:cNvSpPr>
          <p:nvPr>
            <p:ph type="body"/>
          </p:nvPr>
        </p:nvSpPr>
        <p:spPr>
          <a:xfrm>
            <a:off x="720000" y="1368000"/>
            <a:ext cx="7703640" cy="42912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400" spc="-1" strike="noStrike">
                <a:solidFill>
                  <a:srgbClr val="000000"/>
                </a:solidFill>
                <a:latin typeface="Arial"/>
              </a:rPr>
              <a:t>Fifth Outline Level</a:t>
            </a:r>
            <a:endParaRPr b="0" lang="fr-FR"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400" spc="-1" strike="noStrike">
                <a:solidFill>
                  <a:srgbClr val="000000"/>
                </a:solidFill>
                <a:latin typeface="Arial"/>
              </a:rPr>
              <a:t>Sixth Outline Level</a:t>
            </a:r>
            <a:endParaRPr b="0" lang="fr-FR"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400" spc="-1" strike="noStrike">
                <a:solidFill>
                  <a:srgbClr val="000000"/>
                </a:solidFill>
                <a:latin typeface="Arial"/>
              </a:rPr>
              <a:t>Seventh Outline Level</a:t>
            </a:r>
            <a:endParaRPr b="0" lang="fr-FR"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42" name="Google Shape;34;p5"/>
          <p:cNvSpPr/>
          <p:nvPr/>
        </p:nvSpPr>
        <p:spPr>
          <a:xfrm>
            <a:off x="248760" y="232560"/>
            <a:ext cx="8597160" cy="4677840"/>
          </a:xfrm>
          <a:prstGeom prst="rect">
            <a:avLst/>
          </a:prstGeom>
          <a:solidFill>
            <a:schemeClr val="dk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grpSp>
        <p:nvGrpSpPr>
          <p:cNvPr id="143" name="Google Shape;35;p5"/>
          <p:cNvGrpSpPr/>
          <p:nvPr/>
        </p:nvGrpSpPr>
        <p:grpSpPr>
          <a:xfrm>
            <a:off x="8655480" y="232560"/>
            <a:ext cx="190080" cy="4677840"/>
            <a:chOff x="8655480" y="232560"/>
            <a:chExt cx="190080" cy="4677840"/>
          </a:xfrm>
        </p:grpSpPr>
        <p:sp>
          <p:nvSpPr>
            <p:cNvPr id="144" name="Google Shape;36;p5"/>
            <p:cNvSpPr/>
            <p:nvPr/>
          </p:nvSpPr>
          <p:spPr>
            <a:xfrm>
              <a:off x="8655480" y="232560"/>
              <a:ext cx="190080" cy="2815920"/>
            </a:xfrm>
            <a:prstGeom prst="rect">
              <a:avLst/>
            </a:prstGeom>
            <a:solidFill>
              <a:schemeClr val="dk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45" name="Google Shape;37;p5"/>
            <p:cNvSpPr/>
            <p:nvPr/>
          </p:nvSpPr>
          <p:spPr>
            <a:xfrm>
              <a:off x="8655480" y="3049200"/>
              <a:ext cx="190080" cy="1039320"/>
            </a:xfrm>
            <a:prstGeom prst="rect">
              <a:avLst/>
            </a:prstGeom>
            <a:solidFill>
              <a:schemeClr val="l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146" name="Google Shape;38;p5"/>
            <p:cNvSpPr/>
            <p:nvPr/>
          </p:nvSpPr>
          <p:spPr>
            <a:xfrm>
              <a:off x="8655480" y="4088880"/>
              <a:ext cx="190080" cy="821520"/>
            </a:xfrm>
            <a:prstGeom prst="rect">
              <a:avLst/>
            </a:prstGeom>
            <a:solidFill>
              <a:schemeClr val="accen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
        <p:nvSpPr>
          <p:cNvPr id="147"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51" name="Google Shape;45;p6"/>
          <p:cNvSpPr/>
          <p:nvPr/>
        </p:nvSpPr>
        <p:spPr>
          <a:xfrm>
            <a:off x="248760" y="232560"/>
            <a:ext cx="8597160" cy="4677840"/>
          </a:xfrm>
          <a:prstGeom prst="rect">
            <a:avLst/>
          </a:prstGeom>
          <a:solidFill>
            <a:schemeClr val="dk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grpSp>
        <p:nvGrpSpPr>
          <p:cNvPr id="152" name="Google Shape;46;p6"/>
          <p:cNvGrpSpPr/>
          <p:nvPr/>
        </p:nvGrpSpPr>
        <p:grpSpPr>
          <a:xfrm>
            <a:off x="8655480" y="232560"/>
            <a:ext cx="190080" cy="4677840"/>
            <a:chOff x="8655480" y="232560"/>
            <a:chExt cx="190080" cy="4677840"/>
          </a:xfrm>
        </p:grpSpPr>
        <p:sp>
          <p:nvSpPr>
            <p:cNvPr id="153" name="Google Shape;47;p6"/>
            <p:cNvSpPr/>
            <p:nvPr/>
          </p:nvSpPr>
          <p:spPr>
            <a:xfrm>
              <a:off x="8655480" y="232560"/>
              <a:ext cx="190080" cy="2815920"/>
            </a:xfrm>
            <a:prstGeom prst="rect">
              <a:avLst/>
            </a:prstGeom>
            <a:solidFill>
              <a:schemeClr val="dk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54" name="Google Shape;48;p6"/>
            <p:cNvSpPr/>
            <p:nvPr/>
          </p:nvSpPr>
          <p:spPr>
            <a:xfrm>
              <a:off x="8655480" y="3049200"/>
              <a:ext cx="190080" cy="1039320"/>
            </a:xfrm>
            <a:prstGeom prst="rect">
              <a:avLst/>
            </a:prstGeom>
            <a:solidFill>
              <a:schemeClr val="l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155" name="Google Shape;49;p6"/>
            <p:cNvSpPr/>
            <p:nvPr/>
          </p:nvSpPr>
          <p:spPr>
            <a:xfrm>
              <a:off x="8655480" y="4088880"/>
              <a:ext cx="190080" cy="821520"/>
            </a:xfrm>
            <a:prstGeom prst="rect">
              <a:avLst/>
            </a:prstGeom>
            <a:solidFill>
              <a:schemeClr val="accen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
        <p:nvSpPr>
          <p:cNvPr id="156"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5" r:id="rId2"/>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58" name="Google Shape;52;p7"/>
          <p:cNvSpPr/>
          <p:nvPr/>
        </p:nvSpPr>
        <p:spPr>
          <a:xfrm>
            <a:off x="248760" y="232560"/>
            <a:ext cx="8597160" cy="4677840"/>
          </a:xfrm>
          <a:prstGeom prst="rect">
            <a:avLst/>
          </a:prstGeom>
          <a:solidFill>
            <a:schemeClr val="dk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grpSp>
        <p:nvGrpSpPr>
          <p:cNvPr id="159" name="Google Shape;53;p7"/>
          <p:cNvGrpSpPr/>
          <p:nvPr/>
        </p:nvGrpSpPr>
        <p:grpSpPr>
          <a:xfrm>
            <a:off x="8655480" y="232560"/>
            <a:ext cx="190080" cy="4677840"/>
            <a:chOff x="8655480" y="232560"/>
            <a:chExt cx="190080" cy="4677840"/>
          </a:xfrm>
        </p:grpSpPr>
        <p:sp>
          <p:nvSpPr>
            <p:cNvPr id="160" name="Google Shape;54;p7"/>
            <p:cNvSpPr/>
            <p:nvPr/>
          </p:nvSpPr>
          <p:spPr>
            <a:xfrm>
              <a:off x="8655480" y="232560"/>
              <a:ext cx="190080" cy="2815920"/>
            </a:xfrm>
            <a:prstGeom prst="rect">
              <a:avLst/>
            </a:prstGeom>
            <a:solidFill>
              <a:schemeClr val="dk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61" name="Google Shape;55;p7"/>
            <p:cNvSpPr/>
            <p:nvPr/>
          </p:nvSpPr>
          <p:spPr>
            <a:xfrm>
              <a:off x="8655480" y="3049200"/>
              <a:ext cx="190080" cy="1039320"/>
            </a:xfrm>
            <a:prstGeom prst="rect">
              <a:avLst/>
            </a:prstGeom>
            <a:solidFill>
              <a:schemeClr val="l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162" name="Google Shape;56;p7"/>
            <p:cNvSpPr/>
            <p:nvPr/>
          </p:nvSpPr>
          <p:spPr>
            <a:xfrm>
              <a:off x="8655480" y="4088880"/>
              <a:ext cx="190080" cy="821520"/>
            </a:xfrm>
            <a:prstGeom prst="rect">
              <a:avLst/>
            </a:prstGeom>
            <a:solidFill>
              <a:schemeClr val="accen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
        <p:nvSpPr>
          <p:cNvPr id="163" name="PlaceHolder 1"/>
          <p:cNvSpPr>
            <a:spLocks noGrp="1"/>
          </p:cNvSpPr>
          <p:nvPr>
            <p:ph type="title"/>
          </p:nvPr>
        </p:nvSpPr>
        <p:spPr>
          <a:xfrm>
            <a:off x="766800" y="982800"/>
            <a:ext cx="3678480" cy="1150920"/>
          </a:xfrm>
          <a:prstGeom prst="rect">
            <a:avLst/>
          </a:prstGeom>
          <a:noFill/>
          <a:ln w="0">
            <a:noFill/>
          </a:ln>
        </p:spPr>
        <p:txBody>
          <a:bodyPr lIns="91440" rIns="91440" tIns="91440" bIns="91440" anchor="t">
            <a:noAutofit/>
          </a:bodyPr>
          <a:p>
            <a:pPr indent="0">
              <a:buNone/>
            </a:pPr>
            <a:r>
              <a:rPr b="0" lang="fr-FR" sz="3300" spc="-1" strike="noStrike">
                <a:solidFill>
                  <a:schemeClr val="dk1"/>
                </a:solidFill>
                <a:latin typeface="Arial"/>
              </a:rPr>
              <a:t>Click to edit the title text format</a:t>
            </a:r>
            <a:endParaRPr b="0" lang="fr-FR" sz="3300" spc="-1" strike="noStrike">
              <a:solidFill>
                <a:schemeClr val="dk1"/>
              </a:solidFill>
              <a:latin typeface="Arial"/>
            </a:endParaRPr>
          </a:p>
        </p:txBody>
      </p:sp>
      <p:sp>
        <p:nvSpPr>
          <p:cNvPr id="164" name="PlaceHolder 2"/>
          <p:cNvSpPr>
            <a:spLocks noGrp="1"/>
          </p:cNvSpPr>
          <p:nvPr>
            <p:ph type="body"/>
          </p:nvPr>
        </p:nvSpPr>
        <p:spPr>
          <a:xfrm>
            <a:off x="5065200" y="957960"/>
            <a:ext cx="3064680" cy="3227400"/>
          </a:xfrm>
          <a:prstGeom prst="rect">
            <a:avLst/>
          </a:prstGeom>
          <a:noFill/>
          <a:ln w="0">
            <a:noFill/>
          </a:ln>
        </p:spPr>
        <p:txBody>
          <a:bodyPr lIns="90000" rIns="90000" tIns="45000" bIns="45000" anchor="t">
            <a:normAutofit fontScale="43333" lnSpcReduction="10000"/>
          </a:bodyPr>
          <a:p>
            <a:pPr marL="432000" indent="-324000">
              <a:spcBef>
                <a:spcPts val="1417"/>
              </a:spcBef>
              <a:buClr>
                <a:srgbClr val="000000"/>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97" r:id="rId2"/>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65" name="Google Shape;61;p8"/>
          <p:cNvSpPr/>
          <p:nvPr/>
        </p:nvSpPr>
        <p:spPr>
          <a:xfrm>
            <a:off x="416160" y="453960"/>
            <a:ext cx="8341560" cy="4235400"/>
          </a:xfrm>
          <a:prstGeom prst="rect">
            <a:avLst/>
          </a:prstGeom>
          <a:solidFill>
            <a:schemeClr val="dk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grpSp>
        <p:nvGrpSpPr>
          <p:cNvPr id="166" name="Google Shape;62;p8"/>
          <p:cNvGrpSpPr/>
          <p:nvPr/>
        </p:nvGrpSpPr>
        <p:grpSpPr>
          <a:xfrm>
            <a:off x="8567640" y="453960"/>
            <a:ext cx="190080" cy="4235400"/>
            <a:chOff x="8567640" y="453960"/>
            <a:chExt cx="190080" cy="4235400"/>
          </a:xfrm>
        </p:grpSpPr>
        <p:sp>
          <p:nvSpPr>
            <p:cNvPr id="167" name="Google Shape;63;p8"/>
            <p:cNvSpPr/>
            <p:nvPr/>
          </p:nvSpPr>
          <p:spPr>
            <a:xfrm>
              <a:off x="8567640" y="453960"/>
              <a:ext cx="190080" cy="2549520"/>
            </a:xfrm>
            <a:prstGeom prst="rect">
              <a:avLst/>
            </a:prstGeom>
            <a:solidFill>
              <a:schemeClr val="dk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68" name="Google Shape;64;p8"/>
            <p:cNvSpPr/>
            <p:nvPr/>
          </p:nvSpPr>
          <p:spPr>
            <a:xfrm>
              <a:off x="8567640" y="3945240"/>
              <a:ext cx="190080" cy="744120"/>
            </a:xfrm>
            <a:prstGeom prst="rect">
              <a:avLst/>
            </a:prstGeom>
            <a:solidFill>
              <a:schemeClr val="accen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69" name="Google Shape;65;p8"/>
            <p:cNvSpPr/>
            <p:nvPr/>
          </p:nvSpPr>
          <p:spPr>
            <a:xfrm>
              <a:off x="8567640" y="3003840"/>
              <a:ext cx="190080" cy="941040"/>
            </a:xfrm>
            <a:prstGeom prst="rect">
              <a:avLst/>
            </a:prstGeom>
            <a:solidFill>
              <a:schemeClr val="l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grpSp>
      <p:sp>
        <p:nvSpPr>
          <p:cNvPr id="170" name="PlaceHolder 1"/>
          <p:cNvSpPr>
            <a:spLocks noGrp="1"/>
          </p:cNvSpPr>
          <p:nvPr>
            <p:ph type="title"/>
          </p:nvPr>
        </p:nvSpPr>
        <p:spPr>
          <a:xfrm>
            <a:off x="1131120" y="889200"/>
            <a:ext cx="6528240" cy="1047960"/>
          </a:xfrm>
          <a:prstGeom prst="rect">
            <a:avLst/>
          </a:prstGeom>
          <a:noFill/>
          <a:ln w="0">
            <a:noFill/>
          </a:ln>
        </p:spPr>
        <p:txBody>
          <a:bodyPr lIns="91440" rIns="91440" tIns="91440" bIns="91440" anchor="t">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9" r:id="rId2"/>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71" name="Google Shape;68;p9"/>
          <p:cNvSpPr/>
          <p:nvPr/>
        </p:nvSpPr>
        <p:spPr>
          <a:xfrm>
            <a:off x="416160" y="453960"/>
            <a:ext cx="8341560" cy="4235400"/>
          </a:xfrm>
          <a:prstGeom prst="rect">
            <a:avLst/>
          </a:prstGeom>
          <a:solidFill>
            <a:schemeClr val="dk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grpSp>
        <p:nvGrpSpPr>
          <p:cNvPr id="172" name="Google Shape;69;p9"/>
          <p:cNvGrpSpPr/>
          <p:nvPr/>
        </p:nvGrpSpPr>
        <p:grpSpPr>
          <a:xfrm>
            <a:off x="8567640" y="453960"/>
            <a:ext cx="190080" cy="4235400"/>
            <a:chOff x="8567640" y="453960"/>
            <a:chExt cx="190080" cy="4235400"/>
          </a:xfrm>
        </p:grpSpPr>
        <p:sp>
          <p:nvSpPr>
            <p:cNvPr id="173" name="Google Shape;70;p9"/>
            <p:cNvSpPr/>
            <p:nvPr/>
          </p:nvSpPr>
          <p:spPr>
            <a:xfrm>
              <a:off x="8567640" y="453960"/>
              <a:ext cx="190080" cy="2549520"/>
            </a:xfrm>
            <a:prstGeom prst="rect">
              <a:avLst/>
            </a:prstGeom>
            <a:solidFill>
              <a:schemeClr val="dk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74" name="Google Shape;71;p9"/>
            <p:cNvSpPr/>
            <p:nvPr/>
          </p:nvSpPr>
          <p:spPr>
            <a:xfrm>
              <a:off x="8567640" y="3945240"/>
              <a:ext cx="190080" cy="744120"/>
            </a:xfrm>
            <a:prstGeom prst="rect">
              <a:avLst/>
            </a:prstGeom>
            <a:solidFill>
              <a:schemeClr val="accen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75" name="Google Shape;72;p9"/>
            <p:cNvSpPr/>
            <p:nvPr/>
          </p:nvSpPr>
          <p:spPr>
            <a:xfrm>
              <a:off x="8567640" y="3003840"/>
              <a:ext cx="190080" cy="941040"/>
            </a:xfrm>
            <a:prstGeom prst="rect">
              <a:avLst/>
            </a:prstGeom>
            <a:solidFill>
              <a:schemeClr val="l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grpSp>
      <p:sp>
        <p:nvSpPr>
          <p:cNvPr id="176" name="PlaceHolder 1"/>
          <p:cNvSpPr>
            <a:spLocks noGrp="1"/>
          </p:cNvSpPr>
          <p:nvPr>
            <p:ph type="title"/>
          </p:nvPr>
        </p:nvSpPr>
        <p:spPr>
          <a:xfrm>
            <a:off x="1102680" y="819360"/>
            <a:ext cx="7207200" cy="1056600"/>
          </a:xfrm>
          <a:prstGeom prst="rect">
            <a:avLst/>
          </a:prstGeom>
          <a:noFill/>
          <a:ln w="0">
            <a:noFill/>
          </a:ln>
        </p:spPr>
        <p:txBody>
          <a:bodyPr lIns="91440" rIns="91440" tIns="91440" bIns="91440" anchor="t">
            <a:noAutofit/>
          </a:bodyPr>
          <a:p>
            <a:pPr indent="0">
              <a:buNone/>
            </a:pPr>
            <a:r>
              <a:rPr b="0" lang="fr-FR" sz="5000" spc="-1" strike="noStrike">
                <a:solidFill>
                  <a:schemeClr val="dk1"/>
                </a:solidFill>
                <a:latin typeface="Arial"/>
              </a:rPr>
              <a:t>Click to edit the title text format</a:t>
            </a:r>
            <a:endParaRPr b="0" lang="fr-FR" sz="5000" spc="-1" strike="noStrike">
              <a:solidFill>
                <a:schemeClr val="dk1"/>
              </a:solidFill>
              <a:latin typeface="Arial"/>
            </a:endParaRPr>
          </a:p>
        </p:txBody>
      </p:sp>
      <p:sp>
        <p:nvSpPr>
          <p:cNvPr id="177"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78" name="PlaceHolder 1"/>
          <p:cNvSpPr>
            <a:spLocks noGrp="1"/>
          </p:cNvSpPr>
          <p:nvPr>
            <p:ph type="body"/>
          </p:nvPr>
        </p:nvSpPr>
        <p:spPr>
          <a:xfrm>
            <a:off x="-6480" y="-6480"/>
            <a:ext cx="9150120" cy="5143320"/>
          </a:xfrm>
          <a:prstGeom prst="rect">
            <a:avLst/>
          </a:prstGeom>
          <a:noFill/>
          <a:ln w="0">
            <a:noFill/>
          </a:ln>
        </p:spPr>
        <p:txBody>
          <a:bodyPr lIns="90000" rIns="90000" tIns="45000" bIns="45000" anchor="t">
            <a:normAutofit/>
          </a:bodyPr>
          <a:p>
            <a:pPr marL="432000" indent="-324000">
              <a:spcBef>
                <a:spcPts val="1417"/>
              </a:spcBef>
              <a:buClr>
                <a:srgbClr val="000000"/>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179" name="PlaceHolder 2"/>
          <p:cNvSpPr>
            <a:spLocks noGrp="1"/>
          </p:cNvSpPr>
          <p:nvPr>
            <p:ph type="title"/>
          </p:nvPr>
        </p:nvSpPr>
        <p:spPr>
          <a:xfrm>
            <a:off x="720000" y="4133160"/>
            <a:ext cx="7703640" cy="453600"/>
          </a:xfrm>
          <a:prstGeom prst="rect">
            <a:avLst/>
          </a:prstGeom>
          <a:solidFill>
            <a:schemeClr val="dk2"/>
          </a:solidFill>
          <a:ln w="0">
            <a:noFill/>
          </a:ln>
        </p:spPr>
        <p:txBody>
          <a:bodyPr lIns="91440" rIns="91440" tIns="91440" bIns="91440" anchor="ctr">
            <a:noAutofit/>
          </a:bodyPr>
          <a:p>
            <a:pPr indent="0">
              <a:buNone/>
            </a:pPr>
            <a:r>
              <a:rPr b="0" lang="fr-FR" sz="2400" spc="-1" strike="noStrike">
                <a:solidFill>
                  <a:schemeClr val="dk1"/>
                </a:solidFill>
                <a:latin typeface="Arial"/>
              </a:rPr>
              <a:t>Click to edit the title text format</a:t>
            </a:r>
            <a:endParaRPr b="0" lang="fr-FR" sz="24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703" r:id="rId2"/>
  </p:sldLayoutIdLst>
</p:sldMaster>
</file>

<file path=ppt/slideMasters/slideMaster2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705"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3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
        <p:nvSpPr>
          <p:cNvPr id="180" name="PlaceHolder 1"/>
          <p:cNvSpPr>
            <a:spLocks noGrp="1"/>
          </p:cNvSpPr>
          <p:nvPr>
            <p:ph type="title"/>
          </p:nvPr>
        </p:nvSpPr>
        <p:spPr>
          <a:xfrm>
            <a:off x="723600" y="511200"/>
            <a:ext cx="7696800" cy="482040"/>
          </a:xfrm>
          <a:prstGeom prst="rect">
            <a:avLst/>
          </a:prstGeom>
          <a:noFill/>
          <a:ln w="0">
            <a:noFill/>
          </a:ln>
        </p:spPr>
        <p:txBody>
          <a:bodyPr lIns="91440" rIns="91440" tIns="91440" bIns="91440" anchor="t">
            <a:noAutofit/>
          </a:bodyPr>
          <a:p>
            <a:pPr indent="0">
              <a:buNone/>
            </a:pPr>
            <a:r>
              <a:rPr b="0" lang="fr-FR" sz="2400" spc="-1" strike="noStrike">
                <a:solidFill>
                  <a:schemeClr val="dk1"/>
                </a:solidFill>
                <a:latin typeface="Arial"/>
              </a:rPr>
              <a:t>Click to edit the title text format</a:t>
            </a:r>
            <a:endParaRPr b="0" lang="fr-FR" sz="24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707"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5" name="Google Shape;88;p13"/>
          <p:cNvSpPr/>
          <p:nvPr/>
        </p:nvSpPr>
        <p:spPr>
          <a:xfrm>
            <a:off x="248760" y="232560"/>
            <a:ext cx="8597160" cy="4677840"/>
          </a:xfrm>
          <a:prstGeom prst="rect">
            <a:avLst/>
          </a:prstGeom>
          <a:solidFill>
            <a:schemeClr val="dk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grpSp>
        <p:nvGrpSpPr>
          <p:cNvPr id="16" name="Google Shape;89;p13"/>
          <p:cNvGrpSpPr/>
          <p:nvPr/>
        </p:nvGrpSpPr>
        <p:grpSpPr>
          <a:xfrm>
            <a:off x="8655480" y="232560"/>
            <a:ext cx="190080" cy="4677840"/>
            <a:chOff x="8655480" y="232560"/>
            <a:chExt cx="190080" cy="4677840"/>
          </a:xfrm>
        </p:grpSpPr>
        <p:sp>
          <p:nvSpPr>
            <p:cNvPr id="17" name="Google Shape;90;p13"/>
            <p:cNvSpPr/>
            <p:nvPr/>
          </p:nvSpPr>
          <p:spPr>
            <a:xfrm>
              <a:off x="8655480" y="232560"/>
              <a:ext cx="190080" cy="2815920"/>
            </a:xfrm>
            <a:prstGeom prst="rect">
              <a:avLst/>
            </a:prstGeom>
            <a:solidFill>
              <a:schemeClr val="dk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8" name="Google Shape;91;p13"/>
            <p:cNvSpPr/>
            <p:nvPr/>
          </p:nvSpPr>
          <p:spPr>
            <a:xfrm>
              <a:off x="8655480" y="3049200"/>
              <a:ext cx="190080" cy="1039320"/>
            </a:xfrm>
            <a:prstGeom prst="rect">
              <a:avLst/>
            </a:prstGeom>
            <a:solidFill>
              <a:schemeClr val="l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19" name="Google Shape;92;p13"/>
            <p:cNvSpPr/>
            <p:nvPr/>
          </p:nvSpPr>
          <p:spPr>
            <a:xfrm>
              <a:off x="8655480" y="4088880"/>
              <a:ext cx="190080" cy="821520"/>
            </a:xfrm>
            <a:prstGeom prst="rect">
              <a:avLst/>
            </a:prstGeom>
            <a:solidFill>
              <a:schemeClr val="accen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
        <p:nvSpPr>
          <p:cNvPr id="20"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sp>
        <p:nvSpPr>
          <p:cNvPr id="21" name="PlaceHolder 2"/>
          <p:cNvSpPr>
            <a:spLocks noGrp="1"/>
          </p:cNvSpPr>
          <p:nvPr>
            <p:ph type="title"/>
          </p:nvPr>
        </p:nvSpPr>
        <p:spPr>
          <a:xfrm>
            <a:off x="720000" y="1349640"/>
            <a:ext cx="617760" cy="447120"/>
          </a:xfrm>
          <a:prstGeom prst="rect">
            <a:avLst/>
          </a:prstGeom>
          <a:noFill/>
          <a:ln w="0">
            <a:noFill/>
          </a:ln>
        </p:spPr>
        <p:txBody>
          <a:bodyPr lIns="91440" rIns="91440" tIns="91440" bIns="91440" anchor="b">
            <a:noAutofit/>
          </a:bodyPr>
          <a:p>
            <a:pPr indent="0">
              <a:lnSpc>
                <a:spcPct val="100000"/>
              </a:lnSpc>
              <a:buNone/>
            </a:pPr>
            <a:r>
              <a:rPr b="0" lang="fr-FR" sz="2500" spc="-1" strike="noStrike">
                <a:solidFill>
                  <a:schemeClr val="dk1"/>
                </a:solidFill>
                <a:latin typeface="Tiro Kannada"/>
                <a:ea typeface="Tiro Kannada"/>
              </a:rPr>
              <a:t>xx%</a:t>
            </a:r>
            <a:endParaRPr b="0" lang="fr-FR" sz="2500" spc="-1" strike="noStrike">
              <a:solidFill>
                <a:schemeClr val="dk1"/>
              </a:solidFill>
              <a:latin typeface="Arial"/>
            </a:endParaRPr>
          </a:p>
        </p:txBody>
      </p:sp>
      <p:sp>
        <p:nvSpPr>
          <p:cNvPr id="22" name="PlaceHolder 3"/>
          <p:cNvSpPr>
            <a:spLocks noGrp="1"/>
          </p:cNvSpPr>
          <p:nvPr>
            <p:ph type="title"/>
          </p:nvPr>
        </p:nvSpPr>
        <p:spPr>
          <a:xfrm>
            <a:off x="4457520" y="1349640"/>
            <a:ext cx="617760" cy="447120"/>
          </a:xfrm>
          <a:prstGeom prst="rect">
            <a:avLst/>
          </a:prstGeom>
          <a:noFill/>
          <a:ln w="0">
            <a:noFill/>
          </a:ln>
        </p:spPr>
        <p:txBody>
          <a:bodyPr lIns="91440" rIns="91440" tIns="91440" bIns="91440" anchor="b">
            <a:noAutofit/>
          </a:bodyPr>
          <a:p>
            <a:pPr indent="0">
              <a:lnSpc>
                <a:spcPct val="100000"/>
              </a:lnSpc>
              <a:buNone/>
            </a:pPr>
            <a:r>
              <a:rPr b="0" lang="fr-FR" sz="2500" spc="-1" strike="noStrike">
                <a:solidFill>
                  <a:schemeClr val="dk1"/>
                </a:solidFill>
                <a:latin typeface="Tiro Kannada"/>
                <a:ea typeface="Tiro Kannada"/>
              </a:rPr>
              <a:t>xx%</a:t>
            </a:r>
            <a:endParaRPr b="0" lang="fr-FR" sz="2500" spc="-1" strike="noStrike">
              <a:solidFill>
                <a:schemeClr val="dk1"/>
              </a:solidFill>
              <a:latin typeface="Arial"/>
            </a:endParaRPr>
          </a:p>
        </p:txBody>
      </p:sp>
      <p:sp>
        <p:nvSpPr>
          <p:cNvPr id="23" name="PlaceHolder 4"/>
          <p:cNvSpPr>
            <a:spLocks noGrp="1"/>
          </p:cNvSpPr>
          <p:nvPr>
            <p:ph type="title"/>
          </p:nvPr>
        </p:nvSpPr>
        <p:spPr>
          <a:xfrm>
            <a:off x="720000" y="2426760"/>
            <a:ext cx="617760" cy="447120"/>
          </a:xfrm>
          <a:prstGeom prst="rect">
            <a:avLst/>
          </a:prstGeom>
          <a:noFill/>
          <a:ln w="0">
            <a:noFill/>
          </a:ln>
        </p:spPr>
        <p:txBody>
          <a:bodyPr lIns="91440" rIns="91440" tIns="91440" bIns="91440" anchor="b">
            <a:noAutofit/>
          </a:bodyPr>
          <a:p>
            <a:pPr indent="0">
              <a:lnSpc>
                <a:spcPct val="100000"/>
              </a:lnSpc>
              <a:buNone/>
            </a:pPr>
            <a:r>
              <a:rPr b="0" lang="fr-FR" sz="2500" spc="-1" strike="noStrike">
                <a:solidFill>
                  <a:schemeClr val="dk1"/>
                </a:solidFill>
                <a:latin typeface="Tiro Kannada"/>
                <a:ea typeface="Tiro Kannada"/>
              </a:rPr>
              <a:t>xx%</a:t>
            </a:r>
            <a:endParaRPr b="0" lang="fr-FR" sz="2500" spc="-1" strike="noStrike">
              <a:solidFill>
                <a:schemeClr val="dk1"/>
              </a:solidFill>
              <a:latin typeface="Arial"/>
            </a:endParaRPr>
          </a:p>
        </p:txBody>
      </p:sp>
      <p:sp>
        <p:nvSpPr>
          <p:cNvPr id="24" name="PlaceHolder 5"/>
          <p:cNvSpPr>
            <a:spLocks noGrp="1"/>
          </p:cNvSpPr>
          <p:nvPr>
            <p:ph type="title"/>
          </p:nvPr>
        </p:nvSpPr>
        <p:spPr>
          <a:xfrm>
            <a:off x="4457520" y="2426760"/>
            <a:ext cx="617760" cy="447120"/>
          </a:xfrm>
          <a:prstGeom prst="rect">
            <a:avLst/>
          </a:prstGeom>
          <a:noFill/>
          <a:ln w="0">
            <a:noFill/>
          </a:ln>
        </p:spPr>
        <p:txBody>
          <a:bodyPr lIns="91440" rIns="91440" tIns="91440" bIns="91440" anchor="b">
            <a:noAutofit/>
          </a:bodyPr>
          <a:p>
            <a:pPr indent="0">
              <a:lnSpc>
                <a:spcPct val="100000"/>
              </a:lnSpc>
              <a:buNone/>
            </a:pPr>
            <a:r>
              <a:rPr b="0" lang="fr-FR" sz="2500" spc="-1" strike="noStrike">
                <a:solidFill>
                  <a:schemeClr val="dk1"/>
                </a:solidFill>
                <a:latin typeface="Tiro Kannada"/>
                <a:ea typeface="Tiro Kannada"/>
              </a:rPr>
              <a:t>xx%</a:t>
            </a:r>
            <a:endParaRPr b="0" lang="fr-FR" sz="2500" spc="-1" strike="noStrike">
              <a:solidFill>
                <a:schemeClr val="dk1"/>
              </a:solidFill>
              <a:latin typeface="Arial"/>
            </a:endParaRPr>
          </a:p>
        </p:txBody>
      </p:sp>
      <p:sp>
        <p:nvSpPr>
          <p:cNvPr id="25" name="PlaceHolder 6"/>
          <p:cNvSpPr>
            <a:spLocks noGrp="1"/>
          </p:cNvSpPr>
          <p:nvPr>
            <p:ph type="title"/>
          </p:nvPr>
        </p:nvSpPr>
        <p:spPr>
          <a:xfrm>
            <a:off x="720000" y="3503520"/>
            <a:ext cx="617760" cy="447120"/>
          </a:xfrm>
          <a:prstGeom prst="rect">
            <a:avLst/>
          </a:prstGeom>
          <a:noFill/>
          <a:ln w="0">
            <a:noFill/>
          </a:ln>
        </p:spPr>
        <p:txBody>
          <a:bodyPr lIns="91440" rIns="91440" tIns="91440" bIns="91440" anchor="b">
            <a:noAutofit/>
          </a:bodyPr>
          <a:p>
            <a:pPr indent="0">
              <a:lnSpc>
                <a:spcPct val="100000"/>
              </a:lnSpc>
              <a:buNone/>
            </a:pPr>
            <a:r>
              <a:rPr b="0" lang="fr-FR" sz="2500" spc="-1" strike="noStrike">
                <a:solidFill>
                  <a:schemeClr val="dk1"/>
                </a:solidFill>
                <a:latin typeface="Tiro Kannada"/>
                <a:ea typeface="Tiro Kannada"/>
              </a:rPr>
              <a:t>xx%</a:t>
            </a:r>
            <a:endParaRPr b="0" lang="fr-FR" sz="2500" spc="-1" strike="noStrike">
              <a:solidFill>
                <a:schemeClr val="dk1"/>
              </a:solidFill>
              <a:latin typeface="Arial"/>
            </a:endParaRPr>
          </a:p>
        </p:txBody>
      </p:sp>
      <p:sp>
        <p:nvSpPr>
          <p:cNvPr id="26" name="PlaceHolder 7"/>
          <p:cNvSpPr>
            <a:spLocks noGrp="1"/>
          </p:cNvSpPr>
          <p:nvPr>
            <p:ph type="title"/>
          </p:nvPr>
        </p:nvSpPr>
        <p:spPr>
          <a:xfrm>
            <a:off x="4481280" y="3503520"/>
            <a:ext cx="617760" cy="447120"/>
          </a:xfrm>
          <a:prstGeom prst="rect">
            <a:avLst/>
          </a:prstGeom>
          <a:noFill/>
          <a:ln w="0">
            <a:noFill/>
          </a:ln>
        </p:spPr>
        <p:txBody>
          <a:bodyPr lIns="91440" rIns="91440" tIns="91440" bIns="91440" anchor="b">
            <a:noAutofit/>
          </a:bodyPr>
          <a:p>
            <a:pPr indent="0">
              <a:lnSpc>
                <a:spcPct val="100000"/>
              </a:lnSpc>
              <a:buNone/>
            </a:pPr>
            <a:r>
              <a:rPr b="0" lang="fr-FR" sz="2500" spc="-1" strike="noStrike">
                <a:solidFill>
                  <a:schemeClr val="dk1"/>
                </a:solidFill>
                <a:latin typeface="Tiro Kannada"/>
                <a:ea typeface="Tiro Kannada"/>
              </a:rPr>
              <a:t>xx%</a:t>
            </a:r>
            <a:endParaRPr b="0" lang="fr-FR" sz="25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7" name="Google Shape;113;p14"/>
          <p:cNvSpPr/>
          <p:nvPr/>
        </p:nvSpPr>
        <p:spPr>
          <a:xfrm>
            <a:off x="248760" y="232560"/>
            <a:ext cx="8597160" cy="4677840"/>
          </a:xfrm>
          <a:prstGeom prst="rect">
            <a:avLst/>
          </a:prstGeom>
          <a:solidFill>
            <a:schemeClr val="dk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grpSp>
        <p:nvGrpSpPr>
          <p:cNvPr id="28" name="Google Shape;114;p14"/>
          <p:cNvGrpSpPr/>
          <p:nvPr/>
        </p:nvGrpSpPr>
        <p:grpSpPr>
          <a:xfrm>
            <a:off x="8655480" y="232560"/>
            <a:ext cx="190080" cy="4677840"/>
            <a:chOff x="8655480" y="232560"/>
            <a:chExt cx="190080" cy="4677840"/>
          </a:xfrm>
        </p:grpSpPr>
        <p:sp>
          <p:nvSpPr>
            <p:cNvPr id="29" name="Google Shape;115;p14"/>
            <p:cNvSpPr/>
            <p:nvPr/>
          </p:nvSpPr>
          <p:spPr>
            <a:xfrm>
              <a:off x="8655480" y="232560"/>
              <a:ext cx="190080" cy="2815920"/>
            </a:xfrm>
            <a:prstGeom prst="rect">
              <a:avLst/>
            </a:prstGeom>
            <a:solidFill>
              <a:schemeClr val="dk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30" name="Google Shape;116;p14"/>
            <p:cNvSpPr/>
            <p:nvPr/>
          </p:nvSpPr>
          <p:spPr>
            <a:xfrm>
              <a:off x="8655480" y="3049200"/>
              <a:ext cx="190080" cy="1039320"/>
            </a:xfrm>
            <a:prstGeom prst="rect">
              <a:avLst/>
            </a:prstGeom>
            <a:solidFill>
              <a:schemeClr val="l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31" name="Google Shape;117;p14"/>
            <p:cNvSpPr/>
            <p:nvPr/>
          </p:nvSpPr>
          <p:spPr>
            <a:xfrm>
              <a:off x="8655480" y="4088880"/>
              <a:ext cx="190080" cy="821520"/>
            </a:xfrm>
            <a:prstGeom prst="rect">
              <a:avLst/>
            </a:prstGeom>
            <a:solidFill>
              <a:schemeClr val="accen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
        <p:nvSpPr>
          <p:cNvPr id="32"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3" name="Google Shape;120;p15"/>
          <p:cNvSpPr/>
          <p:nvPr/>
        </p:nvSpPr>
        <p:spPr>
          <a:xfrm>
            <a:off x="416160" y="453960"/>
            <a:ext cx="8341560" cy="4235400"/>
          </a:xfrm>
          <a:prstGeom prst="rect">
            <a:avLst/>
          </a:prstGeom>
          <a:solidFill>
            <a:schemeClr val="dk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grpSp>
        <p:nvGrpSpPr>
          <p:cNvPr id="34" name="Google Shape;121;p15"/>
          <p:cNvGrpSpPr/>
          <p:nvPr/>
        </p:nvGrpSpPr>
        <p:grpSpPr>
          <a:xfrm>
            <a:off x="8567640" y="453960"/>
            <a:ext cx="190080" cy="4235400"/>
            <a:chOff x="8567640" y="453960"/>
            <a:chExt cx="190080" cy="4235400"/>
          </a:xfrm>
        </p:grpSpPr>
        <p:sp>
          <p:nvSpPr>
            <p:cNvPr id="35" name="Google Shape;122;p15"/>
            <p:cNvSpPr/>
            <p:nvPr/>
          </p:nvSpPr>
          <p:spPr>
            <a:xfrm>
              <a:off x="8567640" y="453960"/>
              <a:ext cx="190080" cy="2549520"/>
            </a:xfrm>
            <a:prstGeom prst="rect">
              <a:avLst/>
            </a:prstGeom>
            <a:solidFill>
              <a:schemeClr val="dk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36" name="Google Shape;123;p15"/>
            <p:cNvSpPr/>
            <p:nvPr/>
          </p:nvSpPr>
          <p:spPr>
            <a:xfrm>
              <a:off x="8567640" y="3945240"/>
              <a:ext cx="190080" cy="744120"/>
            </a:xfrm>
            <a:prstGeom prst="rect">
              <a:avLst/>
            </a:prstGeom>
            <a:solidFill>
              <a:schemeClr val="accen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37" name="Google Shape;124;p15"/>
            <p:cNvSpPr/>
            <p:nvPr/>
          </p:nvSpPr>
          <p:spPr>
            <a:xfrm>
              <a:off x="8567640" y="3003840"/>
              <a:ext cx="190080" cy="941040"/>
            </a:xfrm>
            <a:prstGeom prst="rect">
              <a:avLst/>
            </a:prstGeom>
            <a:solidFill>
              <a:schemeClr val="l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grpSp>
      <p:sp>
        <p:nvSpPr>
          <p:cNvPr id="38" name="PlaceHolder 1"/>
          <p:cNvSpPr>
            <a:spLocks noGrp="1"/>
          </p:cNvSpPr>
          <p:nvPr>
            <p:ph type="title"/>
          </p:nvPr>
        </p:nvSpPr>
        <p:spPr>
          <a:xfrm>
            <a:off x="1166400" y="2854440"/>
            <a:ext cx="3868200" cy="531720"/>
          </a:xfrm>
          <a:prstGeom prst="rect">
            <a:avLst/>
          </a:prstGeom>
          <a:noFill/>
          <a:ln w="0">
            <a:noFill/>
          </a:ln>
        </p:spPr>
        <p:txBody>
          <a:bodyPr lIns="91440" rIns="91440" tIns="91440" bIns="91440" anchor="b">
            <a:noAutofit/>
          </a:bodyPr>
          <a:p>
            <a:pPr indent="0">
              <a:buNone/>
            </a:pPr>
            <a:r>
              <a:rPr b="0" lang="fr-FR" sz="2800" spc="-1" strike="noStrike">
                <a:solidFill>
                  <a:schemeClr val="dk1"/>
                </a:solidFill>
                <a:latin typeface="Arial"/>
              </a:rPr>
              <a:t>Click to edit the title text format</a:t>
            </a:r>
            <a:endParaRPr b="0" lang="fr-FR" sz="28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9" name="Google Shape;128;p16"/>
          <p:cNvSpPr/>
          <p:nvPr/>
        </p:nvSpPr>
        <p:spPr>
          <a:xfrm>
            <a:off x="248760" y="232560"/>
            <a:ext cx="8597160" cy="4677840"/>
          </a:xfrm>
          <a:prstGeom prst="rect">
            <a:avLst/>
          </a:prstGeom>
          <a:solidFill>
            <a:schemeClr val="dk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grpSp>
        <p:nvGrpSpPr>
          <p:cNvPr id="40" name="Google Shape;129;p16"/>
          <p:cNvGrpSpPr/>
          <p:nvPr/>
        </p:nvGrpSpPr>
        <p:grpSpPr>
          <a:xfrm>
            <a:off x="8655480" y="232560"/>
            <a:ext cx="190080" cy="4677840"/>
            <a:chOff x="8655480" y="232560"/>
            <a:chExt cx="190080" cy="4677840"/>
          </a:xfrm>
        </p:grpSpPr>
        <p:sp>
          <p:nvSpPr>
            <p:cNvPr id="41" name="Google Shape;130;p16"/>
            <p:cNvSpPr/>
            <p:nvPr/>
          </p:nvSpPr>
          <p:spPr>
            <a:xfrm>
              <a:off x="8655480" y="232560"/>
              <a:ext cx="190080" cy="2815920"/>
            </a:xfrm>
            <a:prstGeom prst="rect">
              <a:avLst/>
            </a:prstGeom>
            <a:solidFill>
              <a:schemeClr val="dk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42" name="Google Shape;131;p16"/>
            <p:cNvSpPr/>
            <p:nvPr/>
          </p:nvSpPr>
          <p:spPr>
            <a:xfrm>
              <a:off x="8655480" y="3049200"/>
              <a:ext cx="190080" cy="1039320"/>
            </a:xfrm>
            <a:prstGeom prst="rect">
              <a:avLst/>
            </a:prstGeom>
            <a:solidFill>
              <a:schemeClr val="l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43" name="Google Shape;132;p16"/>
            <p:cNvSpPr/>
            <p:nvPr/>
          </p:nvSpPr>
          <p:spPr>
            <a:xfrm>
              <a:off x="8655480" y="4088880"/>
              <a:ext cx="190080" cy="821520"/>
            </a:xfrm>
            <a:prstGeom prst="rect">
              <a:avLst/>
            </a:prstGeom>
            <a:solidFill>
              <a:schemeClr val="accen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
        <p:nvSpPr>
          <p:cNvPr id="44" name="PlaceHolder 1"/>
          <p:cNvSpPr>
            <a:spLocks noGrp="1"/>
          </p:cNvSpPr>
          <p:nvPr>
            <p:ph type="title"/>
          </p:nvPr>
        </p:nvSpPr>
        <p:spPr>
          <a:xfrm>
            <a:off x="846000" y="1303200"/>
            <a:ext cx="3765600" cy="1343160"/>
          </a:xfrm>
          <a:prstGeom prst="rect">
            <a:avLst/>
          </a:prstGeom>
          <a:noFill/>
          <a:ln w="0">
            <a:noFill/>
          </a:ln>
        </p:spPr>
        <p:txBody>
          <a:bodyPr lIns="91440" rIns="91440" tIns="91440" bIns="91440" anchor="t">
            <a:noAutofit/>
          </a:bodyPr>
          <a:p>
            <a:pPr indent="0">
              <a:buNone/>
            </a:pPr>
            <a:r>
              <a:rPr b="0" lang="fr-FR" sz="2800" spc="-1" strike="noStrike">
                <a:solidFill>
                  <a:schemeClr val="dk1"/>
                </a:solidFill>
                <a:latin typeface="Arial"/>
              </a:rPr>
              <a:t>Click to edit the title text format</a:t>
            </a:r>
            <a:endParaRPr b="0" lang="fr-FR" sz="2800" spc="-1" strike="noStrike">
              <a:solidFill>
                <a:schemeClr val="dk1"/>
              </a:solidFill>
              <a:latin typeface="Arial"/>
            </a:endParaRPr>
          </a:p>
        </p:txBody>
      </p:sp>
      <p:sp>
        <p:nvSpPr>
          <p:cNvPr id="45" name="PlaceHolder 2"/>
          <p:cNvSpPr>
            <a:spLocks noGrp="1"/>
          </p:cNvSpPr>
          <p:nvPr>
            <p:ph type="body"/>
          </p:nvPr>
        </p:nvSpPr>
        <p:spPr>
          <a:xfrm>
            <a:off x="4699440" y="957960"/>
            <a:ext cx="3064680" cy="3227400"/>
          </a:xfrm>
          <a:prstGeom prst="rect">
            <a:avLst/>
          </a:prstGeom>
          <a:noFill/>
          <a:ln w="0">
            <a:noFill/>
          </a:ln>
        </p:spPr>
        <p:txBody>
          <a:bodyPr lIns="90000" rIns="90000" tIns="45000" bIns="45000" anchor="t">
            <a:normAutofit fontScale="43333" lnSpcReduction="10000"/>
          </a:bodyPr>
          <a:p>
            <a:pPr marL="432000" indent="-324000">
              <a:spcBef>
                <a:spcPts val="1417"/>
              </a:spcBef>
              <a:buClr>
                <a:srgbClr val="000000"/>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6" name="Google Shape;137;p17"/>
          <p:cNvSpPr/>
          <p:nvPr/>
        </p:nvSpPr>
        <p:spPr>
          <a:xfrm>
            <a:off x="248760" y="232560"/>
            <a:ext cx="8597160" cy="4677840"/>
          </a:xfrm>
          <a:prstGeom prst="rect">
            <a:avLst/>
          </a:prstGeom>
          <a:solidFill>
            <a:schemeClr val="dk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grpSp>
        <p:nvGrpSpPr>
          <p:cNvPr id="47" name="Google Shape;138;p17"/>
          <p:cNvGrpSpPr/>
          <p:nvPr/>
        </p:nvGrpSpPr>
        <p:grpSpPr>
          <a:xfrm>
            <a:off x="8655480" y="232560"/>
            <a:ext cx="190080" cy="4677840"/>
            <a:chOff x="8655480" y="232560"/>
            <a:chExt cx="190080" cy="4677840"/>
          </a:xfrm>
        </p:grpSpPr>
        <p:sp>
          <p:nvSpPr>
            <p:cNvPr id="48" name="Google Shape;139;p17"/>
            <p:cNvSpPr/>
            <p:nvPr/>
          </p:nvSpPr>
          <p:spPr>
            <a:xfrm>
              <a:off x="8655480" y="232560"/>
              <a:ext cx="190080" cy="2815920"/>
            </a:xfrm>
            <a:prstGeom prst="rect">
              <a:avLst/>
            </a:prstGeom>
            <a:solidFill>
              <a:schemeClr val="dk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49" name="Google Shape;140;p17"/>
            <p:cNvSpPr/>
            <p:nvPr/>
          </p:nvSpPr>
          <p:spPr>
            <a:xfrm>
              <a:off x="8655480" y="3049200"/>
              <a:ext cx="190080" cy="1039320"/>
            </a:xfrm>
            <a:prstGeom prst="rect">
              <a:avLst/>
            </a:prstGeom>
            <a:solidFill>
              <a:schemeClr val="l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50" name="Google Shape;141;p17"/>
            <p:cNvSpPr/>
            <p:nvPr/>
          </p:nvSpPr>
          <p:spPr>
            <a:xfrm>
              <a:off x="8655480" y="4088880"/>
              <a:ext cx="190080" cy="821520"/>
            </a:xfrm>
            <a:prstGeom prst="rect">
              <a:avLst/>
            </a:prstGeom>
            <a:solidFill>
              <a:schemeClr val="accen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
        <p:nvSpPr>
          <p:cNvPr id="51" name="PlaceHolder 1"/>
          <p:cNvSpPr>
            <a:spLocks noGrp="1"/>
          </p:cNvSpPr>
          <p:nvPr>
            <p:ph type="title"/>
          </p:nvPr>
        </p:nvSpPr>
        <p:spPr>
          <a:xfrm>
            <a:off x="1188000" y="1417680"/>
            <a:ext cx="2854080" cy="1199160"/>
          </a:xfrm>
          <a:prstGeom prst="rect">
            <a:avLst/>
          </a:prstGeom>
          <a:noFill/>
          <a:ln w="0">
            <a:noFill/>
          </a:ln>
        </p:spPr>
        <p:txBody>
          <a:bodyPr lIns="91440" rIns="91440" tIns="91440" bIns="91440" anchor="t">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2" name="Google Shape;145;p18"/>
          <p:cNvSpPr/>
          <p:nvPr/>
        </p:nvSpPr>
        <p:spPr>
          <a:xfrm>
            <a:off x="248760" y="232560"/>
            <a:ext cx="8597160" cy="4677840"/>
          </a:xfrm>
          <a:prstGeom prst="rect">
            <a:avLst/>
          </a:prstGeom>
          <a:solidFill>
            <a:schemeClr val="dk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grpSp>
        <p:nvGrpSpPr>
          <p:cNvPr id="53" name="Google Shape;146;p18"/>
          <p:cNvGrpSpPr/>
          <p:nvPr/>
        </p:nvGrpSpPr>
        <p:grpSpPr>
          <a:xfrm>
            <a:off x="8655480" y="232560"/>
            <a:ext cx="190080" cy="4677840"/>
            <a:chOff x="8655480" y="232560"/>
            <a:chExt cx="190080" cy="4677840"/>
          </a:xfrm>
        </p:grpSpPr>
        <p:sp>
          <p:nvSpPr>
            <p:cNvPr id="54" name="Google Shape;147;p18"/>
            <p:cNvSpPr/>
            <p:nvPr/>
          </p:nvSpPr>
          <p:spPr>
            <a:xfrm>
              <a:off x="8655480" y="232560"/>
              <a:ext cx="190080" cy="2815920"/>
            </a:xfrm>
            <a:prstGeom prst="rect">
              <a:avLst/>
            </a:prstGeom>
            <a:solidFill>
              <a:schemeClr val="dk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55" name="Google Shape;148;p18"/>
            <p:cNvSpPr/>
            <p:nvPr/>
          </p:nvSpPr>
          <p:spPr>
            <a:xfrm>
              <a:off x="8655480" y="3049200"/>
              <a:ext cx="190080" cy="1039320"/>
            </a:xfrm>
            <a:prstGeom prst="rect">
              <a:avLst/>
            </a:prstGeom>
            <a:solidFill>
              <a:schemeClr val="l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56" name="Google Shape;149;p18"/>
            <p:cNvSpPr/>
            <p:nvPr/>
          </p:nvSpPr>
          <p:spPr>
            <a:xfrm>
              <a:off x="8655480" y="4088880"/>
              <a:ext cx="190080" cy="821520"/>
            </a:xfrm>
            <a:prstGeom prst="rect">
              <a:avLst/>
            </a:prstGeom>
            <a:solidFill>
              <a:schemeClr val="accen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
        <p:nvSpPr>
          <p:cNvPr id="57" name="PlaceHolder 1"/>
          <p:cNvSpPr>
            <a:spLocks noGrp="1"/>
          </p:cNvSpPr>
          <p:nvPr>
            <p:ph type="title"/>
          </p:nvPr>
        </p:nvSpPr>
        <p:spPr>
          <a:xfrm>
            <a:off x="4752360" y="1472040"/>
            <a:ext cx="2630160" cy="1229040"/>
          </a:xfrm>
          <a:prstGeom prst="rect">
            <a:avLst/>
          </a:prstGeom>
          <a:noFill/>
          <a:ln w="0">
            <a:noFill/>
          </a:ln>
        </p:spPr>
        <p:txBody>
          <a:bodyPr lIns="91440" rIns="91440" tIns="91440" bIns="91440" anchor="t">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1.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9.xml"/>
</Relationships>
</file>

<file path=ppt/slides/_rels/slide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4.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9.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1038240" y="952560"/>
            <a:ext cx="6352920" cy="942480"/>
          </a:xfrm>
          <a:prstGeom prst="rect">
            <a:avLst/>
          </a:prstGeom>
          <a:noFill/>
          <a:ln w="0">
            <a:noFill/>
          </a:ln>
        </p:spPr>
        <p:txBody>
          <a:bodyPr lIns="91440" rIns="91440" tIns="91440" bIns="91440" anchor="t">
            <a:normAutofit/>
          </a:bodyPr>
          <a:p>
            <a:pPr indent="0">
              <a:lnSpc>
                <a:spcPct val="100000"/>
              </a:lnSpc>
              <a:buNone/>
              <a:tabLst>
                <a:tab algn="l" pos="0"/>
              </a:tabLst>
            </a:pPr>
            <a:r>
              <a:rPr b="0" lang="en" sz="4200" spc="-1" strike="noStrike">
                <a:solidFill>
                  <a:schemeClr val="dk1"/>
                </a:solidFill>
                <a:latin typeface="Tiro Kannada"/>
                <a:ea typeface="Tiro Kannada"/>
              </a:rPr>
              <a:t>Linear Models</a:t>
            </a:r>
            <a:endParaRPr b="0" lang="fr-FR" sz="4200" spc="-1" strike="noStrike">
              <a:solidFill>
                <a:schemeClr val="dk1"/>
              </a:solidFill>
              <a:latin typeface="Arial"/>
            </a:endParaRPr>
          </a:p>
        </p:txBody>
      </p:sp>
      <p:sp>
        <p:nvSpPr>
          <p:cNvPr id="182" name="PlaceHolder 2"/>
          <p:cNvSpPr>
            <a:spLocks noGrp="1"/>
          </p:cNvSpPr>
          <p:nvPr>
            <p:ph type="subTitle"/>
          </p:nvPr>
        </p:nvSpPr>
        <p:spPr>
          <a:xfrm>
            <a:off x="1038240" y="2171880"/>
            <a:ext cx="2876040" cy="647280"/>
          </a:xfrm>
          <a:prstGeom prst="rect">
            <a:avLst/>
          </a:prstGeom>
          <a:noFill/>
          <a:ln w="0">
            <a:noFill/>
          </a:ln>
        </p:spPr>
        <p:txBody>
          <a:bodyPr lIns="91440" rIns="91440" tIns="91440" bIns="91440" anchor="t">
            <a:normAutofit/>
          </a:bodyPr>
          <a:p>
            <a:pPr indent="0">
              <a:lnSpc>
                <a:spcPct val="100000"/>
              </a:lnSpc>
              <a:buNone/>
              <a:tabLst>
                <a:tab algn="l" pos="0"/>
              </a:tabLst>
            </a:pPr>
            <a:r>
              <a:rPr b="0" lang="en" sz="1500" spc="-1" strike="noStrike">
                <a:solidFill>
                  <a:schemeClr val="dk1"/>
                </a:solidFill>
                <a:latin typeface="Figtree"/>
                <a:ea typeface="Figtree"/>
              </a:rPr>
              <a:t>Understanding their role in Data Mining</a:t>
            </a:r>
            <a:endParaRPr b="0" lang="en-US" sz="1500" spc="-1" strike="noStrike">
              <a:solidFill>
                <a:srgbClr val="000000"/>
              </a:solidFill>
              <a:latin typeface="OpenSymbol"/>
            </a:endParaRPr>
          </a:p>
        </p:txBody>
      </p:sp>
      <p:cxnSp>
        <p:nvCxnSpPr>
          <p:cNvPr id="183" name="Google Shape;280;p33"/>
          <p:cNvCxnSpPr/>
          <p:nvPr/>
        </p:nvCxnSpPr>
        <p:spPr>
          <a:xfrm>
            <a:off x="420120" y="1995840"/>
            <a:ext cx="8256240" cy="360"/>
          </a:xfrm>
          <a:prstGeom prst="straightConnector1">
            <a:avLst/>
          </a:prstGeom>
          <a:ln w="19050">
            <a:solidFill>
              <a:srgbClr val="0e2141"/>
            </a:solidFill>
            <a:round/>
          </a:ln>
        </p:spPr>
      </p:cxn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cxnSp>
        <p:nvCxnSpPr>
          <p:cNvPr id="210" name="Google Shape;317;p36"/>
          <p:cNvCxnSpPr/>
          <p:nvPr/>
        </p:nvCxnSpPr>
        <p:spPr>
          <a:xfrm>
            <a:off x="420120" y="1995840"/>
            <a:ext cx="8256240" cy="360"/>
          </a:xfrm>
          <a:prstGeom prst="straightConnector1">
            <a:avLst/>
          </a:prstGeom>
          <a:ln w="19050">
            <a:solidFill>
              <a:srgbClr val="0e2141"/>
            </a:solidFill>
            <a:round/>
          </a:ln>
        </p:spPr>
      </p:cxnSp>
      <p:sp>
        <p:nvSpPr>
          <p:cNvPr id="211" name="PlaceHolder 1"/>
          <p:cNvSpPr>
            <a:spLocks noGrp="1"/>
          </p:cNvSpPr>
          <p:nvPr>
            <p:ph type="title"/>
          </p:nvPr>
        </p:nvSpPr>
        <p:spPr>
          <a:xfrm>
            <a:off x="1104840" y="819000"/>
            <a:ext cx="7210080" cy="1056960"/>
          </a:xfrm>
          <a:prstGeom prst="rect">
            <a:avLst/>
          </a:prstGeom>
          <a:noFill/>
          <a:ln w="0">
            <a:noFill/>
          </a:ln>
        </p:spPr>
        <p:txBody>
          <a:bodyPr lIns="91440" rIns="91440" tIns="91440" bIns="91440" anchor="t">
            <a:normAutofit/>
          </a:bodyPr>
          <a:p>
            <a:pPr indent="0">
              <a:lnSpc>
                <a:spcPct val="100000"/>
              </a:lnSpc>
              <a:buNone/>
              <a:tabLst>
                <a:tab algn="l" pos="0"/>
              </a:tabLst>
            </a:pPr>
            <a:r>
              <a:rPr b="0" lang="en" sz="5000" spc="-1" strike="noStrike">
                <a:solidFill>
                  <a:schemeClr val="dk1"/>
                </a:solidFill>
                <a:latin typeface="Tiro Kannada"/>
                <a:ea typeface="Tiro Kannada"/>
              </a:rPr>
              <a:t>Classification Tasks</a:t>
            </a:r>
            <a:endParaRPr b="0" lang="fr-FR" sz="5000" spc="-1" strike="noStrike">
              <a:solidFill>
                <a:schemeClr val="dk1"/>
              </a:solidFill>
              <a:latin typeface="Arial"/>
            </a:endParaRPr>
          </a:p>
        </p:txBody>
      </p:sp>
      <p:sp>
        <p:nvSpPr>
          <p:cNvPr id="212" name="PlaceHolder 2"/>
          <p:cNvSpPr>
            <a:spLocks noGrp="1"/>
          </p:cNvSpPr>
          <p:nvPr>
            <p:ph type="subTitle"/>
          </p:nvPr>
        </p:nvSpPr>
        <p:spPr>
          <a:xfrm>
            <a:off x="1104840" y="2190600"/>
            <a:ext cx="3590640" cy="1580760"/>
          </a:xfrm>
          <a:prstGeom prst="rect">
            <a:avLst/>
          </a:prstGeom>
          <a:noFill/>
          <a:ln w="0">
            <a:noFill/>
          </a:ln>
        </p:spPr>
        <p:txBody>
          <a:bodyPr lIns="91440" rIns="91440" tIns="91440" bIns="91440" anchor="t">
            <a:normAutofit fontScale="92695"/>
          </a:bodyPr>
          <a:p>
            <a:pPr indent="0">
              <a:lnSpc>
                <a:spcPct val="100000"/>
              </a:lnSpc>
              <a:buNone/>
              <a:tabLst>
                <a:tab algn="l" pos="0"/>
              </a:tabLst>
            </a:pPr>
            <a:r>
              <a:rPr b="0" lang="en" sz="1500" spc="-1" strike="noStrike">
                <a:solidFill>
                  <a:schemeClr val="dk1"/>
                </a:solidFill>
                <a:latin typeface="Figtree"/>
                <a:ea typeface="Figtree"/>
              </a:rPr>
              <a:t>Linear models can also be utilized in classification tasks, where the goal is to categorize data points into discrete classes. Techniques like Logistic Regression are popular for binary classifications, applying the linear model to predict probabilities of outcomes.</a:t>
            </a:r>
            <a:endParaRPr b="0" lang="en-US" sz="15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title"/>
          </p:nvPr>
        </p:nvSpPr>
        <p:spPr>
          <a:xfrm>
            <a:off x="847800" y="1305000"/>
            <a:ext cx="3762000" cy="1342800"/>
          </a:xfrm>
          <a:prstGeom prst="rect">
            <a:avLst/>
          </a:prstGeom>
          <a:noFill/>
          <a:ln w="0">
            <a:noFill/>
          </a:ln>
        </p:spPr>
        <p:txBody>
          <a:bodyPr lIns="91440" rIns="91440" tIns="91440" bIns="91440" anchor="t">
            <a:normAutofit/>
          </a:bodyPr>
          <a:p>
            <a:pPr indent="0">
              <a:lnSpc>
                <a:spcPct val="100000"/>
              </a:lnSpc>
              <a:buNone/>
              <a:tabLst>
                <a:tab algn="l" pos="0"/>
              </a:tabLst>
            </a:pPr>
            <a:r>
              <a:rPr b="0" lang="en" sz="2800" spc="-1" strike="noStrike">
                <a:solidFill>
                  <a:schemeClr val="dk1"/>
                </a:solidFill>
                <a:latin typeface="Tiro Kannada"/>
                <a:ea typeface="Tiro Kannada"/>
              </a:rPr>
              <a:t>Conclusions</a:t>
            </a:r>
            <a:endParaRPr b="0" lang="fr-FR" sz="2800" spc="-1" strike="noStrike">
              <a:solidFill>
                <a:schemeClr val="dk1"/>
              </a:solidFill>
              <a:latin typeface="Arial"/>
            </a:endParaRPr>
          </a:p>
        </p:txBody>
      </p:sp>
      <p:sp>
        <p:nvSpPr>
          <p:cNvPr id="214" name="PlaceHolder 2"/>
          <p:cNvSpPr>
            <a:spLocks noGrp="1"/>
          </p:cNvSpPr>
          <p:nvPr>
            <p:ph type="subTitle"/>
          </p:nvPr>
        </p:nvSpPr>
        <p:spPr>
          <a:xfrm>
            <a:off x="847800" y="2724120"/>
            <a:ext cx="3762000" cy="1114200"/>
          </a:xfrm>
          <a:prstGeom prst="rect">
            <a:avLst/>
          </a:prstGeom>
          <a:noFill/>
          <a:ln w="0">
            <a:noFill/>
          </a:ln>
        </p:spPr>
        <p:txBody>
          <a:bodyPr lIns="91440" rIns="91440" tIns="91440" bIns="91440" anchor="t">
            <a:normAutofit fontScale="93550" lnSpcReduction="10000"/>
          </a:bodyPr>
          <a:p>
            <a:pPr indent="0">
              <a:lnSpc>
                <a:spcPct val="100000"/>
              </a:lnSpc>
              <a:spcAft>
                <a:spcPts val="1599"/>
              </a:spcAft>
              <a:buNone/>
              <a:tabLst>
                <a:tab algn="l" pos="0"/>
              </a:tabLst>
            </a:pPr>
            <a:r>
              <a:rPr b="0" lang="en" sz="1400" spc="-1" strike="noStrike">
                <a:solidFill>
                  <a:schemeClr val="dk1"/>
                </a:solidFill>
                <a:latin typeface="Figtree"/>
                <a:ea typeface="Figtree"/>
              </a:rPr>
              <a:t>Linear models are essential tools in data mining, offering straightforward methods for both prediction and analysis. Their simplicity, interpretability, and effectiveness make them widely applicable across various fields.</a:t>
            </a:r>
            <a:endParaRPr b="0" lang="en-US" sz="1400" spc="-1" strike="noStrike">
              <a:solidFill>
                <a:srgbClr val="000000"/>
              </a:solidFill>
              <a:latin typeface="OpenSymbol"/>
            </a:endParaRPr>
          </a:p>
        </p:txBody>
      </p:sp>
      <p:pic>
        <p:nvPicPr>
          <p:cNvPr id="215" name="Google Shape;495;p47" descr=""/>
          <p:cNvPicPr/>
          <p:nvPr/>
        </p:nvPicPr>
        <p:blipFill>
          <a:blip r:embed="rId1"/>
          <a:srcRect l="18355" t="0" r="18355" b="0"/>
          <a:stretch/>
        </p:blipFill>
        <p:spPr>
          <a:xfrm>
            <a:off x="4699440" y="957960"/>
            <a:ext cx="3064680" cy="322740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title"/>
          </p:nvPr>
        </p:nvSpPr>
        <p:spPr>
          <a:xfrm>
            <a:off x="1143000" y="809640"/>
            <a:ext cx="4019040" cy="933120"/>
          </a:xfrm>
          <a:prstGeom prst="rect">
            <a:avLst/>
          </a:prstGeom>
          <a:noFill/>
          <a:ln w="0">
            <a:noFill/>
          </a:ln>
        </p:spPr>
        <p:txBody>
          <a:bodyPr lIns="91440" rIns="91440" tIns="91440" bIns="91440" anchor="t">
            <a:normAutofit fontScale="84153"/>
          </a:bodyPr>
          <a:p>
            <a:pPr indent="0">
              <a:lnSpc>
                <a:spcPct val="100000"/>
              </a:lnSpc>
              <a:buNone/>
              <a:tabLst>
                <a:tab algn="l" pos="0"/>
              </a:tabLst>
            </a:pPr>
            <a:r>
              <a:rPr b="0" lang="en" sz="6000" spc="-1" strike="noStrike">
                <a:solidFill>
                  <a:schemeClr val="dk1"/>
                </a:solidFill>
                <a:latin typeface="Tiro Kannada"/>
                <a:ea typeface="Tiro Kannada"/>
              </a:rPr>
              <a:t>Thank you!</a:t>
            </a:r>
            <a:endParaRPr b="0" lang="fr-FR" sz="6000" spc="-1" strike="noStrike">
              <a:solidFill>
                <a:schemeClr val="dk1"/>
              </a:solidFill>
              <a:latin typeface="Arial"/>
            </a:endParaRPr>
          </a:p>
        </p:txBody>
      </p:sp>
      <p:sp>
        <p:nvSpPr>
          <p:cNvPr id="217" name="PlaceHolder 2"/>
          <p:cNvSpPr>
            <a:spLocks noGrp="1"/>
          </p:cNvSpPr>
          <p:nvPr>
            <p:ph type="subTitle"/>
          </p:nvPr>
        </p:nvSpPr>
        <p:spPr>
          <a:xfrm>
            <a:off x="1143000" y="2019240"/>
            <a:ext cx="4019040" cy="1142640"/>
          </a:xfrm>
          <a:prstGeom prst="rect">
            <a:avLst/>
          </a:prstGeom>
          <a:noFill/>
          <a:ln w="0">
            <a:noFill/>
          </a:ln>
        </p:spPr>
        <p:txBody>
          <a:bodyPr lIns="91440" rIns="91440" tIns="91440" bIns="91440" anchor="t">
            <a:normAutofit/>
          </a:bodyPr>
          <a:p>
            <a:pPr indent="0">
              <a:lnSpc>
                <a:spcPct val="100000"/>
              </a:lnSpc>
              <a:buNone/>
              <a:tabLst>
                <a:tab algn="l" pos="0"/>
              </a:tabLst>
            </a:pPr>
            <a:r>
              <a:rPr b="0" lang="en" sz="1600" spc="-1" strike="noStrike">
                <a:solidFill>
                  <a:schemeClr val="dk1"/>
                </a:solidFill>
                <a:latin typeface="Figtree"/>
                <a:ea typeface="Figtree"/>
              </a:rPr>
              <a:t>Do you have any questions?</a:t>
            </a:r>
            <a:endParaRPr b="0" lang="en-US" sz="1600" spc="-1" strike="noStrike">
              <a:solidFill>
                <a:srgbClr val="000000"/>
              </a:solidFill>
              <a:latin typeface="OpenSymbol"/>
            </a:endParaRPr>
          </a:p>
        </p:txBody>
      </p:sp>
      <p:sp>
        <p:nvSpPr>
          <p:cNvPr id="218" name="Google Shape;915;p67"/>
          <p:cNvSpPr/>
          <p:nvPr/>
        </p:nvSpPr>
        <p:spPr>
          <a:xfrm>
            <a:off x="1143000" y="4191120"/>
            <a:ext cx="4019040" cy="256680"/>
          </a:xfrm>
          <a:prstGeom prst="rect">
            <a:avLst/>
          </a:prstGeom>
          <a:noFill/>
          <a:ln w="0">
            <a:noFill/>
          </a:ln>
        </p:spPr>
        <p:style>
          <a:lnRef idx="0"/>
          <a:fillRef idx="0"/>
          <a:effectRef idx="0"/>
          <a:fontRef idx="minor"/>
        </p:style>
        <p:txBody>
          <a:bodyPr lIns="870823080" rIns="870823080" tIns="128520" bIns="128520" anchor="t">
            <a:normAutofit/>
          </a:bodyPr>
          <a:p>
            <a:pPr defTabSz="914400">
              <a:lnSpc>
                <a:spcPct val="100000"/>
              </a:lnSpc>
              <a:tabLst>
                <a:tab algn="l" pos="0"/>
              </a:tabLst>
            </a:pPr>
            <a:r>
              <a:rPr b="0" lang="en" sz="1000" spc="-1" strike="noStrike">
                <a:solidFill>
                  <a:schemeClr val="dk1"/>
                </a:solidFill>
                <a:latin typeface="Arial"/>
              </a:rPr>
              <a:t>+91 620 421 838</a:t>
            </a:r>
            <a:endParaRPr b="0" lang="en-US" sz="1000" spc="-1" strike="noStrike">
              <a:solidFill>
                <a:srgbClr val="000000"/>
              </a:solidFill>
              <a:latin typeface="OpenSymbol"/>
            </a:endParaRPr>
          </a:p>
        </p:txBody>
      </p:sp>
      <p:cxnSp>
        <p:nvCxnSpPr>
          <p:cNvPr id="219" name="Google Shape;916;p67"/>
          <p:cNvCxnSpPr/>
          <p:nvPr/>
        </p:nvCxnSpPr>
        <p:spPr>
          <a:xfrm>
            <a:off x="420120" y="1995840"/>
            <a:ext cx="8256240" cy="360"/>
          </a:xfrm>
          <a:prstGeom prst="straightConnector1">
            <a:avLst/>
          </a:prstGeom>
          <a:ln w="19050">
            <a:solidFill>
              <a:srgbClr val="0e2141"/>
            </a:solidFill>
            <a:round/>
          </a:ln>
        </p:spPr>
      </p:cxnSp>
      <p:grpSp>
        <p:nvGrpSpPr>
          <p:cNvPr id="220" name="Google Shape;917;p67"/>
          <p:cNvGrpSpPr/>
          <p:nvPr/>
        </p:nvGrpSpPr>
        <p:grpSpPr>
          <a:xfrm>
            <a:off x="1297080" y="3300480"/>
            <a:ext cx="346320" cy="346320"/>
            <a:chOff x="1297080" y="3300480"/>
            <a:chExt cx="346320" cy="346320"/>
          </a:xfrm>
        </p:grpSpPr>
        <p:sp>
          <p:nvSpPr>
            <p:cNvPr id="221" name="Google Shape;918;p67"/>
            <p:cNvSpPr/>
            <p:nvPr/>
          </p:nvSpPr>
          <p:spPr>
            <a:xfrm>
              <a:off x="1460880" y="3360960"/>
              <a:ext cx="118440" cy="285480"/>
            </a:xfrm>
            <a:custGeom>
              <a:avLst/>
              <a:gdLst>
                <a:gd name="textAreaLeft" fmla="*/ 0 w 118440"/>
                <a:gd name="textAreaRight" fmla="*/ 118800 w 118440"/>
                <a:gd name="textAreaTop" fmla="*/ 0 h 285480"/>
                <a:gd name="textAreaBottom" fmla="*/ 285840 h 285480"/>
              </a:gdLst>
              <a:ahLst/>
              <a:rect l="textAreaLeft" t="textAreaTop" r="textAreaRight" b="textAreaBottom"/>
              <a:pathLst>
                <a:path w="6527" h="15727">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22" name="Google Shape;919;p67"/>
            <p:cNvSpPr/>
            <p:nvPr/>
          </p:nvSpPr>
          <p:spPr>
            <a:xfrm>
              <a:off x="1297080" y="3300480"/>
              <a:ext cx="346320" cy="346320"/>
            </a:xfrm>
            <a:custGeom>
              <a:avLst/>
              <a:gdLst>
                <a:gd name="textAreaLeft" fmla="*/ 0 w 346320"/>
                <a:gd name="textAreaRight" fmla="*/ 346680 w 346320"/>
                <a:gd name="textAreaTop" fmla="*/ 0 h 346320"/>
                <a:gd name="textAreaBottom" fmla="*/ 346680 h 346320"/>
              </a:gdLst>
              <a:ahLst/>
              <a:rect l="textAreaLeft" t="textAreaTop" r="textAreaRight" b="textAreaBottom"/>
              <a:pathLst>
                <a:path w="19066" h="19065">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223" name="Google Shape;920;p67"/>
          <p:cNvGrpSpPr/>
          <p:nvPr/>
        </p:nvGrpSpPr>
        <p:grpSpPr>
          <a:xfrm>
            <a:off x="2420280" y="3300480"/>
            <a:ext cx="346320" cy="346320"/>
            <a:chOff x="2420280" y="3300480"/>
            <a:chExt cx="346320" cy="346320"/>
          </a:xfrm>
        </p:grpSpPr>
        <p:sp>
          <p:nvSpPr>
            <p:cNvPr id="224" name="Google Shape;921;p67"/>
            <p:cNvSpPr/>
            <p:nvPr/>
          </p:nvSpPr>
          <p:spPr>
            <a:xfrm>
              <a:off x="2492280" y="3362040"/>
              <a:ext cx="19800" cy="19800"/>
            </a:xfrm>
            <a:custGeom>
              <a:avLst/>
              <a:gdLst>
                <a:gd name="textAreaLeft" fmla="*/ 0 w 19800"/>
                <a:gd name="textAreaRight" fmla="*/ 20160 w 19800"/>
                <a:gd name="textAreaTop" fmla="*/ 0 h 19800"/>
                <a:gd name="textAreaBottom" fmla="*/ 20160 h 19800"/>
              </a:gdLst>
              <a:ahLst/>
              <a:rect l="textAreaLeft" t="textAreaTop" r="textAreaRight" b="textAreaBottom"/>
              <a:pathLst>
                <a:path w="1119" h="1117">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dk1"/>
            </a:solidFill>
            <a:ln w="0">
              <a:noFill/>
            </a:ln>
          </p:spPr>
          <p:style>
            <a:lnRef idx="0"/>
            <a:fillRef idx="0"/>
            <a:effectRef idx="0"/>
            <a:fontRef idx="minor"/>
          </p:style>
          <p:txBody>
            <a:bodyPr tIns="10080" bIns="1008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25" name="Google Shape;922;p67"/>
            <p:cNvSpPr/>
            <p:nvPr/>
          </p:nvSpPr>
          <p:spPr>
            <a:xfrm>
              <a:off x="2420280" y="3300480"/>
              <a:ext cx="346320" cy="346320"/>
            </a:xfrm>
            <a:custGeom>
              <a:avLst/>
              <a:gdLst>
                <a:gd name="textAreaLeft" fmla="*/ 0 w 346320"/>
                <a:gd name="textAreaRight" fmla="*/ 346680 w 346320"/>
                <a:gd name="textAreaTop" fmla="*/ 0 h 346320"/>
                <a:gd name="textAreaBottom" fmla="*/ 346680 h 346320"/>
              </a:gdLst>
              <a:ahLst/>
              <a:rect l="textAreaLeft" t="textAreaTop" r="textAreaRight" b="textAreaBottom"/>
              <a:pathLst>
                <a:path w="19065" h="19065">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26" name="Google Shape;923;p67"/>
            <p:cNvSpPr/>
            <p:nvPr/>
          </p:nvSpPr>
          <p:spPr>
            <a:xfrm>
              <a:off x="2573280" y="3442680"/>
              <a:ext cx="121320" cy="142200"/>
            </a:xfrm>
            <a:custGeom>
              <a:avLst/>
              <a:gdLst>
                <a:gd name="textAreaLeft" fmla="*/ 0 w 121320"/>
                <a:gd name="textAreaRight" fmla="*/ 121680 w 121320"/>
                <a:gd name="textAreaTop" fmla="*/ 0 h 142200"/>
                <a:gd name="textAreaBottom" fmla="*/ 142560 h 142200"/>
              </a:gdLst>
              <a:ahLst/>
              <a:rect l="textAreaLeft" t="textAreaTop" r="textAreaRight" b="textAreaBottom"/>
              <a:pathLst>
                <a:path w="6704" h="7837">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dk1"/>
            </a:solidFill>
            <a:ln w="0">
              <a:noFill/>
            </a:ln>
          </p:spPr>
          <p:style>
            <a:lnRef idx="0"/>
            <a:fillRef idx="0"/>
            <a:effectRef idx="0"/>
            <a:fontRef idx="minor"/>
          </p:style>
          <p:txBody>
            <a:bodyPr tIns="71280" bIns="7128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27" name="Google Shape;924;p67"/>
            <p:cNvSpPr/>
            <p:nvPr/>
          </p:nvSpPr>
          <p:spPr>
            <a:xfrm>
              <a:off x="2492280" y="3443040"/>
              <a:ext cx="19800" cy="141840"/>
            </a:xfrm>
            <a:custGeom>
              <a:avLst/>
              <a:gdLst>
                <a:gd name="textAreaLeft" fmla="*/ 0 w 19800"/>
                <a:gd name="textAreaRight" fmla="*/ 20160 w 19800"/>
                <a:gd name="textAreaTop" fmla="*/ 0 h 141840"/>
                <a:gd name="textAreaBottom" fmla="*/ 142200 h 141840"/>
              </a:gdLst>
              <a:ahLst/>
              <a:rect l="textAreaLeft" t="textAreaTop" r="textAreaRight" b="textAreaBottom"/>
              <a:pathLst>
                <a:path w="1119" h="7820">
                  <a:moveTo>
                    <a:pt x="0" y="0"/>
                  </a:moveTo>
                  <a:lnTo>
                    <a:pt x="0" y="7819"/>
                  </a:lnTo>
                  <a:lnTo>
                    <a:pt x="1118" y="7819"/>
                  </a:lnTo>
                  <a:lnTo>
                    <a:pt x="1118" y="0"/>
                  </a:lnTo>
                  <a:close/>
                </a:path>
              </a:pathLst>
            </a:custGeom>
            <a:solidFill>
              <a:schemeClr val="dk1"/>
            </a:solidFill>
            <a:ln w="0">
              <a:noFill/>
            </a:ln>
          </p:spPr>
          <p:style>
            <a:lnRef idx="0"/>
            <a:fillRef idx="0"/>
            <a:effectRef idx="0"/>
            <a:fontRef idx="minor"/>
          </p:style>
          <p:txBody>
            <a:bodyPr tIns="70920" bIns="7092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228" name="Google Shape;925;p67"/>
          <p:cNvGrpSpPr/>
          <p:nvPr/>
        </p:nvGrpSpPr>
        <p:grpSpPr>
          <a:xfrm>
            <a:off x="1858680" y="3300480"/>
            <a:ext cx="346320" cy="346320"/>
            <a:chOff x="1858680" y="3300480"/>
            <a:chExt cx="346320" cy="346320"/>
          </a:xfrm>
        </p:grpSpPr>
        <p:sp>
          <p:nvSpPr>
            <p:cNvPr id="229" name="Google Shape;926;p67"/>
            <p:cNvSpPr/>
            <p:nvPr/>
          </p:nvSpPr>
          <p:spPr>
            <a:xfrm>
              <a:off x="1920240" y="3362040"/>
              <a:ext cx="222840" cy="222840"/>
            </a:xfrm>
            <a:custGeom>
              <a:avLst/>
              <a:gdLst>
                <a:gd name="textAreaLeft" fmla="*/ 0 w 222840"/>
                <a:gd name="textAreaRight" fmla="*/ 223200 w 222840"/>
                <a:gd name="textAreaTop" fmla="*/ 0 h 222840"/>
                <a:gd name="textAreaBottom" fmla="*/ 223200 h 222840"/>
              </a:gdLst>
              <a:ahLst/>
              <a:rect l="textAreaLeft" t="textAreaTop" r="textAreaRight" b="textAreaBottom"/>
              <a:pathLst>
                <a:path w="12288" h="12287">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30" name="Google Shape;927;p67"/>
            <p:cNvSpPr/>
            <p:nvPr/>
          </p:nvSpPr>
          <p:spPr>
            <a:xfrm>
              <a:off x="1981080" y="3422880"/>
              <a:ext cx="101160" cy="101160"/>
            </a:xfrm>
            <a:custGeom>
              <a:avLst/>
              <a:gdLst>
                <a:gd name="textAreaLeft" fmla="*/ 0 w 101160"/>
                <a:gd name="textAreaRight" fmla="*/ 101520 w 101160"/>
                <a:gd name="textAreaTop" fmla="*/ 0 h 101160"/>
                <a:gd name="textAreaBottom" fmla="*/ 101520 h 101160"/>
              </a:gdLst>
              <a:ahLst/>
              <a:rect l="textAreaLeft" t="textAreaTop" r="textAreaRight" b="textAreaBottom"/>
              <a:pathLst>
                <a:path w="5588" h="5585">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dk1"/>
            </a:solidFill>
            <a:ln w="0">
              <a:noFill/>
            </a:ln>
          </p:spPr>
          <p:style>
            <a:lnRef idx="0"/>
            <a:fillRef idx="0"/>
            <a:effectRef idx="0"/>
            <a:fontRef idx="minor"/>
          </p:style>
          <p:txBody>
            <a:bodyPr tIns="50760" bIns="5076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31" name="Google Shape;928;p67"/>
            <p:cNvSpPr/>
            <p:nvPr/>
          </p:nvSpPr>
          <p:spPr>
            <a:xfrm>
              <a:off x="1858680" y="3300480"/>
              <a:ext cx="346320" cy="346320"/>
            </a:xfrm>
            <a:custGeom>
              <a:avLst/>
              <a:gdLst>
                <a:gd name="textAreaLeft" fmla="*/ 0 w 346320"/>
                <a:gd name="textAreaRight" fmla="*/ 346680 w 346320"/>
                <a:gd name="textAreaTop" fmla="*/ 0 h 346320"/>
                <a:gd name="textAreaBottom" fmla="*/ 346680 h 346320"/>
              </a:gdLst>
              <a:ahLst/>
              <a:rect l="textAreaLeft" t="textAreaTop" r="textAreaRight" b="textAreaBottom"/>
              <a:pathLst>
                <a:path w="19064" h="19065">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sp>
        <p:nvSpPr>
          <p:cNvPr id="232" name="Google Shape;929;p67"/>
          <p:cNvSpPr/>
          <p:nvPr/>
        </p:nvSpPr>
        <p:spPr>
          <a:xfrm>
            <a:off x="1143000" y="3714840"/>
            <a:ext cx="4019040" cy="466200"/>
          </a:xfrm>
          <a:prstGeom prst="rect">
            <a:avLst/>
          </a:prstGeom>
          <a:noFill/>
          <a:ln w="0">
            <a:noFill/>
          </a:ln>
        </p:spPr>
        <p:style>
          <a:lnRef idx="0"/>
          <a:fillRef idx="0"/>
          <a:effectRef idx="0"/>
          <a:fontRef idx="minor"/>
        </p:style>
        <p:txBody>
          <a:bodyPr lIns="870823080" rIns="870823080" tIns="233280" bIns="233280" anchor="t">
            <a:normAutofit/>
          </a:bodyPr>
          <a:p>
            <a:pPr defTabSz="914400">
              <a:lnSpc>
                <a:spcPct val="100000"/>
              </a:lnSpc>
              <a:spcBef>
                <a:spcPts val="300"/>
              </a:spcBef>
              <a:tabLst>
                <a:tab algn="l" pos="0"/>
              </a:tabLst>
            </a:pPr>
            <a:r>
              <a:rPr b="0" lang="en" sz="1000" spc="-1" strike="noStrike">
                <a:solidFill>
                  <a:schemeClr val="dk1"/>
                </a:solidFill>
                <a:latin typeface="Arial"/>
              </a:rPr>
              <a:t>www.yourwebsite.com</a:t>
            </a:r>
            <a:endParaRPr b="0" lang="en-US" sz="10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847800" y="1305000"/>
            <a:ext cx="3762000" cy="1342800"/>
          </a:xfrm>
          <a:prstGeom prst="rect">
            <a:avLst/>
          </a:prstGeom>
          <a:noFill/>
          <a:ln w="0">
            <a:noFill/>
          </a:ln>
        </p:spPr>
        <p:txBody>
          <a:bodyPr lIns="91440" rIns="91440" tIns="91440" bIns="91440" anchor="t">
            <a:normAutofit/>
          </a:bodyPr>
          <a:p>
            <a:pPr indent="0">
              <a:lnSpc>
                <a:spcPct val="100000"/>
              </a:lnSpc>
              <a:buNone/>
              <a:tabLst>
                <a:tab algn="l" pos="0"/>
              </a:tabLst>
            </a:pPr>
            <a:r>
              <a:rPr b="0" lang="en" sz="2800" spc="-1" strike="noStrike">
                <a:solidFill>
                  <a:schemeClr val="dk1"/>
                </a:solidFill>
                <a:latin typeface="Tiro Kannada"/>
                <a:ea typeface="Tiro Kannada"/>
              </a:rPr>
              <a:t>Introduction</a:t>
            </a:r>
            <a:endParaRPr b="0" lang="fr-FR" sz="2800" spc="-1" strike="noStrike">
              <a:solidFill>
                <a:schemeClr val="dk1"/>
              </a:solidFill>
              <a:latin typeface="Arial"/>
            </a:endParaRPr>
          </a:p>
        </p:txBody>
      </p:sp>
      <p:sp>
        <p:nvSpPr>
          <p:cNvPr id="185" name="PlaceHolder 2"/>
          <p:cNvSpPr>
            <a:spLocks noGrp="1"/>
          </p:cNvSpPr>
          <p:nvPr>
            <p:ph type="subTitle"/>
          </p:nvPr>
        </p:nvSpPr>
        <p:spPr>
          <a:xfrm>
            <a:off x="847800" y="2724120"/>
            <a:ext cx="3762000" cy="1114200"/>
          </a:xfrm>
          <a:prstGeom prst="rect">
            <a:avLst/>
          </a:prstGeom>
          <a:noFill/>
          <a:ln w="0">
            <a:noFill/>
          </a:ln>
        </p:spPr>
        <p:txBody>
          <a:bodyPr lIns="91440" rIns="91440" tIns="91440" bIns="91440" anchor="t">
            <a:normAutofit/>
          </a:bodyPr>
          <a:p>
            <a:pPr indent="0">
              <a:lnSpc>
                <a:spcPct val="100000"/>
              </a:lnSpc>
              <a:spcAft>
                <a:spcPts val="1599"/>
              </a:spcAft>
              <a:buNone/>
              <a:tabLst>
                <a:tab algn="l" pos="0"/>
              </a:tabLst>
            </a:pPr>
            <a:r>
              <a:rPr b="0" lang="en" sz="1400" spc="-1" strike="noStrike">
                <a:solidFill>
                  <a:schemeClr val="dk1"/>
                </a:solidFill>
                <a:latin typeface="Figtree"/>
                <a:ea typeface="Figtree"/>
              </a:rPr>
              <a:t>Linear models play a crucial role in data mining by providing simple yet powerful techniques for predicting outcomes and understanding relationships between variables.</a:t>
            </a:r>
            <a:endParaRPr b="0" lang="en-US" sz="1400" spc="-1" strike="noStrike">
              <a:solidFill>
                <a:srgbClr val="000000"/>
              </a:solidFill>
              <a:latin typeface="OpenSymbol"/>
            </a:endParaRPr>
          </a:p>
        </p:txBody>
      </p:sp>
      <p:pic>
        <p:nvPicPr>
          <p:cNvPr id="186" name="Google Shape;495;p47" descr=""/>
          <p:cNvPicPr/>
          <p:nvPr/>
        </p:nvPicPr>
        <p:blipFill>
          <a:blip r:embed="rId1"/>
          <a:srcRect l="18355" t="0" r="18355" b="0"/>
          <a:stretch/>
        </p:blipFill>
        <p:spPr>
          <a:xfrm>
            <a:off x="4699440" y="957960"/>
            <a:ext cx="3064680" cy="322740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1104840" y="923760"/>
            <a:ext cx="7105320" cy="837720"/>
          </a:xfrm>
          <a:prstGeom prst="rect">
            <a:avLst/>
          </a:prstGeom>
          <a:noFill/>
          <a:ln w="0">
            <a:noFill/>
          </a:ln>
        </p:spPr>
        <p:txBody>
          <a:bodyPr lIns="91440" rIns="91440" tIns="91440" bIns="91440" anchor="t">
            <a:normAutofit/>
          </a:bodyPr>
          <a:p>
            <a:pPr indent="0">
              <a:lnSpc>
                <a:spcPct val="100000"/>
              </a:lnSpc>
              <a:buNone/>
              <a:tabLst>
                <a:tab algn="l" pos="0"/>
              </a:tabLst>
            </a:pPr>
            <a:r>
              <a:rPr b="0" lang="en" sz="4200" spc="-1" strike="noStrike">
                <a:solidFill>
                  <a:schemeClr val="dk1"/>
                </a:solidFill>
                <a:latin typeface="Tiro Kannada"/>
                <a:ea typeface="Tiro Kannada"/>
              </a:rPr>
              <a:t>Overview</a:t>
            </a:r>
            <a:endParaRPr b="0" lang="fr-FR" sz="4200" spc="-1" strike="noStrike">
              <a:solidFill>
                <a:schemeClr val="dk1"/>
              </a:solidFill>
              <a:latin typeface="Arial"/>
            </a:endParaRPr>
          </a:p>
        </p:txBody>
      </p:sp>
      <p:sp>
        <p:nvSpPr>
          <p:cNvPr id="188" name="PlaceHolder 2"/>
          <p:cNvSpPr>
            <a:spLocks noGrp="1"/>
          </p:cNvSpPr>
          <p:nvPr>
            <p:ph type="title"/>
          </p:nvPr>
        </p:nvSpPr>
        <p:spPr>
          <a:xfrm>
            <a:off x="7429680" y="3828960"/>
            <a:ext cx="904680" cy="666360"/>
          </a:xfrm>
          <a:prstGeom prst="rect">
            <a:avLst/>
          </a:prstGeom>
          <a:noFill/>
          <a:ln w="0">
            <a:noFill/>
          </a:ln>
        </p:spPr>
        <p:txBody>
          <a:bodyPr lIns="91440" rIns="91440" tIns="91440" bIns="91440" anchor="b">
            <a:normAutofit fontScale="81006"/>
          </a:bodyPr>
          <a:p>
            <a:pPr indent="0" algn="ctr">
              <a:lnSpc>
                <a:spcPct val="100000"/>
              </a:lnSpc>
              <a:buNone/>
              <a:tabLst>
                <a:tab algn="l" pos="0"/>
              </a:tabLst>
            </a:pPr>
            <a:r>
              <a:rPr b="0" lang="en" sz="4000" spc="-1" strike="noStrike">
                <a:solidFill>
                  <a:schemeClr val="dk1"/>
                </a:solidFill>
                <a:latin typeface="Tiro Kannada"/>
                <a:ea typeface="Tiro Kannada"/>
              </a:rPr>
              <a:t>01</a:t>
            </a:r>
            <a:endParaRPr b="0" lang="fr-FR" sz="4000" spc="-1" strike="noStrike">
              <a:solidFill>
                <a:schemeClr val="dk1"/>
              </a:solidFill>
              <a:latin typeface="Arial"/>
            </a:endParaRPr>
          </a:p>
        </p:txBody>
      </p:sp>
      <p:sp>
        <p:nvSpPr>
          <p:cNvPr id="189" name="PlaceHolder 3"/>
          <p:cNvSpPr>
            <a:spLocks noGrp="1"/>
          </p:cNvSpPr>
          <p:nvPr>
            <p:ph type="subTitle"/>
          </p:nvPr>
        </p:nvSpPr>
        <p:spPr>
          <a:xfrm>
            <a:off x="1104840" y="2200320"/>
            <a:ext cx="2638080" cy="742680"/>
          </a:xfrm>
          <a:prstGeom prst="rect">
            <a:avLst/>
          </a:prstGeom>
          <a:noFill/>
          <a:ln w="0">
            <a:noFill/>
          </a:ln>
        </p:spPr>
        <p:txBody>
          <a:bodyPr lIns="91440" rIns="91440" tIns="91440" bIns="91440" anchor="t">
            <a:normAutofit/>
          </a:bodyPr>
          <a:p>
            <a:pPr indent="0" algn="ctr">
              <a:buNone/>
            </a:pPr>
            <a:endParaRPr b="0" lang="en-US" sz="1500" spc="-1" strike="noStrike">
              <a:solidFill>
                <a:schemeClr val="dk1"/>
              </a:solidFill>
              <a:latin typeface="Figtree"/>
              <a:ea typeface="Figtree"/>
            </a:endParaRPr>
          </a:p>
        </p:txBody>
      </p:sp>
      <p:cxnSp>
        <p:nvCxnSpPr>
          <p:cNvPr id="190" name="Google Shape;327;p37"/>
          <p:cNvCxnSpPr/>
          <p:nvPr/>
        </p:nvCxnSpPr>
        <p:spPr>
          <a:xfrm>
            <a:off x="420120" y="1995840"/>
            <a:ext cx="8256240" cy="360"/>
          </a:xfrm>
          <a:prstGeom prst="straightConnector1">
            <a:avLst/>
          </a:prstGeom>
          <a:ln w="19050">
            <a:solidFill>
              <a:srgbClr val="0e2141"/>
            </a:solidFill>
            <a:round/>
          </a:ln>
        </p:spPr>
      </p:cxn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847800" y="1305000"/>
            <a:ext cx="3762000" cy="1342800"/>
          </a:xfrm>
          <a:prstGeom prst="rect">
            <a:avLst/>
          </a:prstGeom>
          <a:noFill/>
          <a:ln w="0">
            <a:noFill/>
          </a:ln>
        </p:spPr>
        <p:txBody>
          <a:bodyPr lIns="91440" rIns="91440" tIns="91440" bIns="91440" anchor="t">
            <a:normAutofit/>
          </a:bodyPr>
          <a:p>
            <a:pPr indent="0">
              <a:lnSpc>
                <a:spcPct val="100000"/>
              </a:lnSpc>
              <a:buNone/>
              <a:tabLst>
                <a:tab algn="l" pos="0"/>
              </a:tabLst>
            </a:pPr>
            <a:r>
              <a:rPr b="0" lang="en" sz="2800" spc="-1" strike="noStrike">
                <a:solidFill>
                  <a:schemeClr val="dk1"/>
                </a:solidFill>
                <a:latin typeface="Tiro Kannada"/>
                <a:ea typeface="Tiro Kannada"/>
              </a:rPr>
              <a:t>Definition of Linear Models</a:t>
            </a:r>
            <a:endParaRPr b="0" lang="fr-FR" sz="2800" spc="-1" strike="noStrike">
              <a:solidFill>
                <a:schemeClr val="dk1"/>
              </a:solidFill>
              <a:latin typeface="Arial"/>
            </a:endParaRPr>
          </a:p>
        </p:txBody>
      </p:sp>
      <p:sp>
        <p:nvSpPr>
          <p:cNvPr id="192" name="PlaceHolder 2"/>
          <p:cNvSpPr>
            <a:spLocks noGrp="1"/>
          </p:cNvSpPr>
          <p:nvPr>
            <p:ph type="subTitle"/>
          </p:nvPr>
        </p:nvSpPr>
        <p:spPr>
          <a:xfrm>
            <a:off x="847800" y="2724120"/>
            <a:ext cx="3762000" cy="1114200"/>
          </a:xfrm>
          <a:prstGeom prst="rect">
            <a:avLst/>
          </a:prstGeom>
          <a:noFill/>
          <a:ln w="0">
            <a:noFill/>
          </a:ln>
        </p:spPr>
        <p:txBody>
          <a:bodyPr lIns="91440" rIns="91440" tIns="91440" bIns="91440" anchor="t">
            <a:normAutofit fontScale="87123"/>
          </a:bodyPr>
          <a:p>
            <a:pPr indent="0">
              <a:lnSpc>
                <a:spcPct val="100000"/>
              </a:lnSpc>
              <a:spcAft>
                <a:spcPts val="1599"/>
              </a:spcAft>
              <a:buNone/>
              <a:tabLst>
                <a:tab algn="l" pos="0"/>
              </a:tabLst>
            </a:pPr>
            <a:r>
              <a:rPr b="0" lang="en" sz="1400" spc="-1" strike="noStrike">
                <a:solidFill>
                  <a:schemeClr val="dk1"/>
                </a:solidFill>
                <a:latin typeface="Figtree"/>
                <a:ea typeface="Figtree"/>
              </a:rPr>
              <a:t>Linear models are mathematical representations of relationships between variables. They assume that the relationship can be expressed as a linear equation, allowing for straightforward interpretation of coefficients and predictions.</a:t>
            </a:r>
            <a:endParaRPr b="0" lang="en-US" sz="1400" spc="-1" strike="noStrike">
              <a:solidFill>
                <a:srgbClr val="000000"/>
              </a:solidFill>
              <a:latin typeface="OpenSymbol"/>
            </a:endParaRPr>
          </a:p>
        </p:txBody>
      </p:sp>
      <p:pic>
        <p:nvPicPr>
          <p:cNvPr id="193" name="Google Shape;495;p47" descr=""/>
          <p:cNvPicPr/>
          <p:nvPr/>
        </p:nvPicPr>
        <p:blipFill>
          <a:blip r:embed="rId1"/>
          <a:srcRect l="18355" t="0" r="18355" b="0"/>
          <a:stretch/>
        </p:blipFill>
        <p:spPr>
          <a:xfrm>
            <a:off x="4699440" y="957960"/>
            <a:ext cx="3064680" cy="322740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cxnSp>
        <p:nvCxnSpPr>
          <p:cNvPr id="194" name="Google Shape;317;p36"/>
          <p:cNvCxnSpPr/>
          <p:nvPr/>
        </p:nvCxnSpPr>
        <p:spPr>
          <a:xfrm>
            <a:off x="420120" y="1995840"/>
            <a:ext cx="8256240" cy="360"/>
          </a:xfrm>
          <a:prstGeom prst="straightConnector1">
            <a:avLst/>
          </a:prstGeom>
          <a:ln w="19050">
            <a:solidFill>
              <a:srgbClr val="0e2141"/>
            </a:solidFill>
            <a:round/>
          </a:ln>
        </p:spPr>
      </p:cxnSp>
      <p:sp>
        <p:nvSpPr>
          <p:cNvPr id="195" name="PlaceHolder 1"/>
          <p:cNvSpPr>
            <a:spLocks noGrp="1"/>
          </p:cNvSpPr>
          <p:nvPr>
            <p:ph type="title"/>
          </p:nvPr>
        </p:nvSpPr>
        <p:spPr>
          <a:xfrm>
            <a:off x="1104840" y="819000"/>
            <a:ext cx="7210080" cy="1056960"/>
          </a:xfrm>
          <a:prstGeom prst="rect">
            <a:avLst/>
          </a:prstGeom>
          <a:noFill/>
          <a:ln w="0">
            <a:noFill/>
          </a:ln>
        </p:spPr>
        <p:txBody>
          <a:bodyPr lIns="91440" rIns="91440" tIns="91440" bIns="91440" anchor="t">
            <a:normAutofit/>
          </a:bodyPr>
          <a:p>
            <a:pPr indent="0">
              <a:lnSpc>
                <a:spcPct val="100000"/>
              </a:lnSpc>
              <a:buNone/>
              <a:tabLst>
                <a:tab algn="l" pos="0"/>
              </a:tabLst>
            </a:pPr>
            <a:r>
              <a:rPr b="0" lang="en" sz="5000" spc="-1" strike="noStrike">
                <a:solidFill>
                  <a:schemeClr val="dk1"/>
                </a:solidFill>
                <a:latin typeface="Tiro Kannada"/>
                <a:ea typeface="Tiro Kannada"/>
              </a:rPr>
              <a:t>Importance in Data Mining</a:t>
            </a:r>
            <a:endParaRPr b="0" lang="fr-FR" sz="5000" spc="-1" strike="noStrike">
              <a:solidFill>
                <a:schemeClr val="dk1"/>
              </a:solidFill>
              <a:latin typeface="Arial"/>
            </a:endParaRPr>
          </a:p>
        </p:txBody>
      </p:sp>
      <p:sp>
        <p:nvSpPr>
          <p:cNvPr id="196" name="PlaceHolder 2"/>
          <p:cNvSpPr>
            <a:spLocks noGrp="1"/>
          </p:cNvSpPr>
          <p:nvPr>
            <p:ph type="subTitle"/>
          </p:nvPr>
        </p:nvSpPr>
        <p:spPr>
          <a:xfrm>
            <a:off x="1104840" y="2190600"/>
            <a:ext cx="3590640" cy="1580760"/>
          </a:xfrm>
          <a:prstGeom prst="rect">
            <a:avLst/>
          </a:prstGeom>
          <a:noFill/>
          <a:ln w="0">
            <a:noFill/>
          </a:ln>
        </p:spPr>
        <p:txBody>
          <a:bodyPr lIns="91440" rIns="91440" tIns="91440" bIns="91440" anchor="t">
            <a:normAutofit/>
          </a:bodyPr>
          <a:p>
            <a:pPr indent="0">
              <a:lnSpc>
                <a:spcPct val="100000"/>
              </a:lnSpc>
              <a:buNone/>
              <a:tabLst>
                <a:tab algn="l" pos="0"/>
              </a:tabLst>
            </a:pPr>
            <a:r>
              <a:rPr b="0" lang="en" sz="1500" spc="-1" strike="noStrike">
                <a:solidFill>
                  <a:schemeClr val="dk1"/>
                </a:solidFill>
                <a:latin typeface="Figtree"/>
                <a:ea typeface="Figtree"/>
              </a:rPr>
              <a:t>Linear models are foundational in data mining as they are easy to interpret and implement. They are used for predictive analysis, feature selection, and understanding the impact of independent variables on dependent outcomes.</a:t>
            </a:r>
            <a:endParaRPr b="0" lang="en-US" sz="15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cxnSp>
        <p:nvCxnSpPr>
          <p:cNvPr id="197" name="Google Shape;317;p36"/>
          <p:cNvCxnSpPr/>
          <p:nvPr/>
        </p:nvCxnSpPr>
        <p:spPr>
          <a:xfrm>
            <a:off x="420120" y="1995840"/>
            <a:ext cx="8256240" cy="360"/>
          </a:xfrm>
          <a:prstGeom prst="straightConnector1">
            <a:avLst/>
          </a:prstGeom>
          <a:ln w="19050">
            <a:solidFill>
              <a:srgbClr val="0e2141"/>
            </a:solidFill>
            <a:round/>
          </a:ln>
        </p:spPr>
      </p:cxnSp>
      <p:sp>
        <p:nvSpPr>
          <p:cNvPr id="198" name="PlaceHolder 1"/>
          <p:cNvSpPr>
            <a:spLocks noGrp="1"/>
          </p:cNvSpPr>
          <p:nvPr>
            <p:ph type="title"/>
          </p:nvPr>
        </p:nvSpPr>
        <p:spPr>
          <a:xfrm>
            <a:off x="1104840" y="819000"/>
            <a:ext cx="7210080" cy="1056960"/>
          </a:xfrm>
          <a:prstGeom prst="rect">
            <a:avLst/>
          </a:prstGeom>
          <a:noFill/>
          <a:ln w="0">
            <a:noFill/>
          </a:ln>
        </p:spPr>
        <p:txBody>
          <a:bodyPr lIns="91440" rIns="91440" tIns="91440" bIns="91440" anchor="t">
            <a:normAutofit/>
          </a:bodyPr>
          <a:p>
            <a:pPr indent="0">
              <a:lnSpc>
                <a:spcPct val="100000"/>
              </a:lnSpc>
              <a:buNone/>
              <a:tabLst>
                <a:tab algn="l" pos="0"/>
              </a:tabLst>
            </a:pPr>
            <a:r>
              <a:rPr b="0" lang="en" sz="5000" spc="-1" strike="noStrike">
                <a:solidFill>
                  <a:schemeClr val="dk1"/>
                </a:solidFill>
                <a:latin typeface="Tiro Kannada"/>
                <a:ea typeface="Tiro Kannada"/>
              </a:rPr>
              <a:t>Types of Linear Models</a:t>
            </a:r>
            <a:endParaRPr b="0" lang="fr-FR" sz="5000" spc="-1" strike="noStrike">
              <a:solidFill>
                <a:schemeClr val="dk1"/>
              </a:solidFill>
              <a:latin typeface="Arial"/>
            </a:endParaRPr>
          </a:p>
        </p:txBody>
      </p:sp>
      <p:sp>
        <p:nvSpPr>
          <p:cNvPr id="199" name="PlaceHolder 2"/>
          <p:cNvSpPr>
            <a:spLocks noGrp="1"/>
          </p:cNvSpPr>
          <p:nvPr>
            <p:ph type="subTitle"/>
          </p:nvPr>
        </p:nvSpPr>
        <p:spPr>
          <a:xfrm>
            <a:off x="1104840" y="2190600"/>
            <a:ext cx="3590640" cy="1580760"/>
          </a:xfrm>
          <a:prstGeom prst="rect">
            <a:avLst/>
          </a:prstGeom>
          <a:noFill/>
          <a:ln w="0">
            <a:noFill/>
          </a:ln>
        </p:spPr>
        <p:txBody>
          <a:bodyPr lIns="91440" rIns="91440" tIns="91440" bIns="91440" anchor="t">
            <a:normAutofit fontScale="80025"/>
          </a:bodyPr>
          <a:p>
            <a:pPr indent="0">
              <a:lnSpc>
                <a:spcPct val="100000"/>
              </a:lnSpc>
              <a:buNone/>
              <a:tabLst>
                <a:tab algn="l" pos="0"/>
              </a:tabLst>
            </a:pPr>
            <a:r>
              <a:rPr b="0" lang="en" sz="1500" spc="-1" strike="noStrike">
                <a:solidFill>
                  <a:schemeClr val="dk1"/>
                </a:solidFill>
                <a:latin typeface="Figtree"/>
                <a:ea typeface="Figtree"/>
              </a:rPr>
              <a:t>Common types of linear models include Simple Linear Regression, Multiple Linear Regression, and Ridge Regression. Simple Linear Regression models the relationship between two variables, while Multiple Linear Regression extends this by incorporating multiple predictors. Ridge Regression adds regularization to mitigate overfitting, enhancing model performance.</a:t>
            </a:r>
            <a:endParaRPr b="0" lang="en-US" sz="15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1104840" y="923760"/>
            <a:ext cx="7105320" cy="837720"/>
          </a:xfrm>
          <a:prstGeom prst="rect">
            <a:avLst/>
          </a:prstGeom>
          <a:noFill/>
          <a:ln w="0">
            <a:noFill/>
          </a:ln>
        </p:spPr>
        <p:txBody>
          <a:bodyPr lIns="91440" rIns="91440" tIns="91440" bIns="91440" anchor="t">
            <a:normAutofit/>
          </a:bodyPr>
          <a:p>
            <a:pPr indent="0">
              <a:lnSpc>
                <a:spcPct val="100000"/>
              </a:lnSpc>
              <a:buNone/>
              <a:tabLst>
                <a:tab algn="l" pos="0"/>
              </a:tabLst>
            </a:pPr>
            <a:r>
              <a:rPr b="0" lang="en" sz="4200" spc="-1" strike="noStrike">
                <a:solidFill>
                  <a:schemeClr val="dk1"/>
                </a:solidFill>
                <a:latin typeface="Tiro Kannada"/>
                <a:ea typeface="Tiro Kannada"/>
              </a:rPr>
              <a:t>Applications</a:t>
            </a:r>
            <a:endParaRPr b="0" lang="fr-FR" sz="4200" spc="-1" strike="noStrike">
              <a:solidFill>
                <a:schemeClr val="dk1"/>
              </a:solidFill>
              <a:latin typeface="Arial"/>
            </a:endParaRPr>
          </a:p>
        </p:txBody>
      </p:sp>
      <p:sp>
        <p:nvSpPr>
          <p:cNvPr id="201" name="PlaceHolder 2"/>
          <p:cNvSpPr>
            <a:spLocks noGrp="1"/>
          </p:cNvSpPr>
          <p:nvPr>
            <p:ph type="title"/>
          </p:nvPr>
        </p:nvSpPr>
        <p:spPr>
          <a:xfrm>
            <a:off x="7429680" y="3828960"/>
            <a:ext cx="904680" cy="666360"/>
          </a:xfrm>
          <a:prstGeom prst="rect">
            <a:avLst/>
          </a:prstGeom>
          <a:noFill/>
          <a:ln w="0">
            <a:noFill/>
          </a:ln>
        </p:spPr>
        <p:txBody>
          <a:bodyPr lIns="91440" rIns="91440" tIns="91440" bIns="91440" anchor="b">
            <a:normAutofit fontScale="81006"/>
          </a:bodyPr>
          <a:p>
            <a:pPr indent="0" algn="ctr">
              <a:lnSpc>
                <a:spcPct val="100000"/>
              </a:lnSpc>
              <a:buNone/>
              <a:tabLst>
                <a:tab algn="l" pos="0"/>
              </a:tabLst>
            </a:pPr>
            <a:r>
              <a:rPr b="0" lang="en" sz="4000" spc="-1" strike="noStrike">
                <a:solidFill>
                  <a:schemeClr val="dk1"/>
                </a:solidFill>
                <a:latin typeface="Tiro Kannada"/>
                <a:ea typeface="Tiro Kannada"/>
              </a:rPr>
              <a:t>02</a:t>
            </a:r>
            <a:endParaRPr b="0" lang="fr-FR" sz="4000" spc="-1" strike="noStrike">
              <a:solidFill>
                <a:schemeClr val="dk1"/>
              </a:solidFill>
              <a:latin typeface="Arial"/>
            </a:endParaRPr>
          </a:p>
        </p:txBody>
      </p:sp>
      <p:sp>
        <p:nvSpPr>
          <p:cNvPr id="202" name="PlaceHolder 3"/>
          <p:cNvSpPr>
            <a:spLocks noGrp="1"/>
          </p:cNvSpPr>
          <p:nvPr>
            <p:ph type="subTitle"/>
          </p:nvPr>
        </p:nvSpPr>
        <p:spPr>
          <a:xfrm>
            <a:off x="1104840" y="2200320"/>
            <a:ext cx="2638080" cy="742680"/>
          </a:xfrm>
          <a:prstGeom prst="rect">
            <a:avLst/>
          </a:prstGeom>
          <a:noFill/>
          <a:ln w="0">
            <a:noFill/>
          </a:ln>
        </p:spPr>
        <p:txBody>
          <a:bodyPr lIns="91440" rIns="91440" tIns="91440" bIns="91440" anchor="t">
            <a:normAutofit/>
          </a:bodyPr>
          <a:p>
            <a:pPr indent="0" algn="ctr">
              <a:buNone/>
            </a:pPr>
            <a:endParaRPr b="0" lang="en-US" sz="1500" spc="-1" strike="noStrike">
              <a:solidFill>
                <a:schemeClr val="dk1"/>
              </a:solidFill>
              <a:latin typeface="Figtree"/>
              <a:ea typeface="Figtree"/>
            </a:endParaRPr>
          </a:p>
        </p:txBody>
      </p:sp>
      <p:cxnSp>
        <p:nvCxnSpPr>
          <p:cNvPr id="203" name="Google Shape;327;p37"/>
          <p:cNvCxnSpPr/>
          <p:nvPr/>
        </p:nvCxnSpPr>
        <p:spPr>
          <a:xfrm>
            <a:off x="420120" y="1995840"/>
            <a:ext cx="8256240" cy="360"/>
          </a:xfrm>
          <a:prstGeom prst="straightConnector1">
            <a:avLst/>
          </a:prstGeom>
          <a:ln w="19050">
            <a:solidFill>
              <a:srgbClr val="0e2141"/>
            </a:solidFill>
            <a:round/>
          </a:ln>
        </p:spPr>
      </p:cxn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cxnSp>
        <p:nvCxnSpPr>
          <p:cNvPr id="204" name="Google Shape;317;p36"/>
          <p:cNvCxnSpPr/>
          <p:nvPr/>
        </p:nvCxnSpPr>
        <p:spPr>
          <a:xfrm>
            <a:off x="420120" y="1995840"/>
            <a:ext cx="8256240" cy="360"/>
          </a:xfrm>
          <a:prstGeom prst="straightConnector1">
            <a:avLst/>
          </a:prstGeom>
          <a:ln w="19050">
            <a:solidFill>
              <a:srgbClr val="0e2141"/>
            </a:solidFill>
            <a:round/>
          </a:ln>
        </p:spPr>
      </p:cxnSp>
      <p:sp>
        <p:nvSpPr>
          <p:cNvPr id="205" name="PlaceHolder 1"/>
          <p:cNvSpPr>
            <a:spLocks noGrp="1"/>
          </p:cNvSpPr>
          <p:nvPr>
            <p:ph type="title"/>
          </p:nvPr>
        </p:nvSpPr>
        <p:spPr>
          <a:xfrm>
            <a:off x="1104840" y="819000"/>
            <a:ext cx="7210080" cy="1056960"/>
          </a:xfrm>
          <a:prstGeom prst="rect">
            <a:avLst/>
          </a:prstGeom>
          <a:noFill/>
          <a:ln w="0">
            <a:noFill/>
          </a:ln>
        </p:spPr>
        <p:txBody>
          <a:bodyPr lIns="91440" rIns="91440" tIns="91440" bIns="91440" anchor="t">
            <a:normAutofit/>
          </a:bodyPr>
          <a:p>
            <a:pPr indent="0">
              <a:lnSpc>
                <a:spcPct val="100000"/>
              </a:lnSpc>
              <a:buNone/>
              <a:tabLst>
                <a:tab algn="l" pos="0"/>
              </a:tabLst>
            </a:pPr>
            <a:r>
              <a:rPr b="0" lang="en" sz="5000" spc="-1" strike="noStrike">
                <a:solidFill>
                  <a:schemeClr val="dk1"/>
                </a:solidFill>
                <a:latin typeface="Tiro Kannada"/>
                <a:ea typeface="Tiro Kannada"/>
              </a:rPr>
              <a:t>Predictive Modeling</a:t>
            </a:r>
            <a:endParaRPr b="0" lang="fr-FR" sz="5000" spc="-1" strike="noStrike">
              <a:solidFill>
                <a:schemeClr val="dk1"/>
              </a:solidFill>
              <a:latin typeface="Arial"/>
            </a:endParaRPr>
          </a:p>
        </p:txBody>
      </p:sp>
      <p:sp>
        <p:nvSpPr>
          <p:cNvPr id="206" name="PlaceHolder 2"/>
          <p:cNvSpPr>
            <a:spLocks noGrp="1"/>
          </p:cNvSpPr>
          <p:nvPr>
            <p:ph type="subTitle"/>
          </p:nvPr>
        </p:nvSpPr>
        <p:spPr>
          <a:xfrm>
            <a:off x="1104840" y="2190600"/>
            <a:ext cx="3590640" cy="1580760"/>
          </a:xfrm>
          <a:prstGeom prst="rect">
            <a:avLst/>
          </a:prstGeom>
          <a:noFill/>
          <a:ln w="0">
            <a:noFill/>
          </a:ln>
        </p:spPr>
        <p:txBody>
          <a:bodyPr lIns="91440" rIns="91440" tIns="91440" bIns="91440" anchor="t">
            <a:normAutofit/>
          </a:bodyPr>
          <a:p>
            <a:pPr indent="0">
              <a:lnSpc>
                <a:spcPct val="100000"/>
              </a:lnSpc>
              <a:buNone/>
              <a:tabLst>
                <a:tab algn="l" pos="0"/>
              </a:tabLst>
            </a:pPr>
            <a:r>
              <a:rPr b="0" lang="en" sz="1500" spc="-1" strike="noStrike">
                <a:solidFill>
                  <a:schemeClr val="dk1"/>
                </a:solidFill>
                <a:latin typeface="Figtree"/>
                <a:ea typeface="Figtree"/>
              </a:rPr>
              <a:t>Predictive modeling uses linear models to forecast outcomes based on historical data. By identifying patterns in data, these models can provide insights into future trends, helping businesses and researchers make informed decisions.</a:t>
            </a:r>
            <a:endParaRPr b="0" lang="en-US" sz="15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title"/>
          </p:nvPr>
        </p:nvSpPr>
        <p:spPr>
          <a:xfrm>
            <a:off x="847800" y="1305000"/>
            <a:ext cx="3762000" cy="1342800"/>
          </a:xfrm>
          <a:prstGeom prst="rect">
            <a:avLst/>
          </a:prstGeom>
          <a:noFill/>
          <a:ln w="0">
            <a:noFill/>
          </a:ln>
        </p:spPr>
        <p:txBody>
          <a:bodyPr lIns="91440" rIns="91440" tIns="91440" bIns="91440" anchor="t">
            <a:normAutofit/>
          </a:bodyPr>
          <a:p>
            <a:pPr indent="0">
              <a:lnSpc>
                <a:spcPct val="100000"/>
              </a:lnSpc>
              <a:buNone/>
              <a:tabLst>
                <a:tab algn="l" pos="0"/>
              </a:tabLst>
            </a:pPr>
            <a:r>
              <a:rPr b="0" lang="en" sz="2800" spc="-1" strike="noStrike">
                <a:solidFill>
                  <a:schemeClr val="dk1"/>
                </a:solidFill>
                <a:latin typeface="Tiro Kannada"/>
                <a:ea typeface="Tiro Kannada"/>
              </a:rPr>
              <a:t>Regression Analysis</a:t>
            </a:r>
            <a:endParaRPr b="0" lang="fr-FR" sz="2800" spc="-1" strike="noStrike">
              <a:solidFill>
                <a:schemeClr val="dk1"/>
              </a:solidFill>
              <a:latin typeface="Arial"/>
            </a:endParaRPr>
          </a:p>
        </p:txBody>
      </p:sp>
      <p:sp>
        <p:nvSpPr>
          <p:cNvPr id="208" name="PlaceHolder 2"/>
          <p:cNvSpPr>
            <a:spLocks noGrp="1"/>
          </p:cNvSpPr>
          <p:nvPr>
            <p:ph type="subTitle"/>
          </p:nvPr>
        </p:nvSpPr>
        <p:spPr>
          <a:xfrm>
            <a:off x="847800" y="2724120"/>
            <a:ext cx="3762000" cy="1114200"/>
          </a:xfrm>
          <a:prstGeom prst="rect">
            <a:avLst/>
          </a:prstGeom>
          <a:noFill/>
          <a:ln w="0">
            <a:noFill/>
          </a:ln>
        </p:spPr>
        <p:txBody>
          <a:bodyPr lIns="91440" rIns="91440" tIns="91440" bIns="91440" anchor="t">
            <a:normAutofit fontScale="87123"/>
          </a:bodyPr>
          <a:p>
            <a:pPr indent="0">
              <a:lnSpc>
                <a:spcPct val="100000"/>
              </a:lnSpc>
              <a:spcAft>
                <a:spcPts val="1599"/>
              </a:spcAft>
              <a:buNone/>
              <a:tabLst>
                <a:tab algn="l" pos="0"/>
              </a:tabLst>
            </a:pPr>
            <a:r>
              <a:rPr b="0" lang="en" sz="1400" spc="-1" strike="noStrike">
                <a:solidFill>
                  <a:schemeClr val="dk1"/>
                </a:solidFill>
                <a:latin typeface="Figtree"/>
                <a:ea typeface="Figtree"/>
              </a:rPr>
              <a:t>Regression analysis is a statistical method to estimate the relationships among variables. The core idea is to model the dependent variable as a function of one or more independent variables, allowing analysts to discern the influence of these predictors.</a:t>
            </a:r>
            <a:endParaRPr b="0" lang="en-US" sz="1400" spc="-1" strike="noStrike">
              <a:solidFill>
                <a:srgbClr val="000000"/>
              </a:solidFill>
              <a:latin typeface="OpenSymbol"/>
            </a:endParaRPr>
          </a:p>
        </p:txBody>
      </p:sp>
      <p:pic>
        <p:nvPicPr>
          <p:cNvPr id="209" name="Google Shape;495;p47" descr=""/>
          <p:cNvPicPr/>
          <p:nvPr/>
        </p:nvPicPr>
        <p:blipFill>
          <a:blip r:embed="rId1"/>
          <a:srcRect l="18355" t="0" r="18355" b="0"/>
          <a:stretch/>
        </p:blipFill>
        <p:spPr>
          <a:xfrm>
            <a:off x="4699440" y="957960"/>
            <a:ext cx="3064680" cy="32274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National Defense by Slidesgo">
  <a:themeElements>
    <a:clrScheme name="Simple Light">
      <a:dk1>
        <a:srgbClr val="0e2141"/>
      </a:dk1>
      <a:lt1>
        <a:srgbClr val="e0e0e0"/>
      </a:lt1>
      <a:dk2>
        <a:srgbClr val="ffffff"/>
      </a:dk2>
      <a:lt2>
        <a:srgbClr val="2d5494"/>
      </a:lt2>
      <a:accent1>
        <a:srgbClr val="cc0000"/>
      </a:accent1>
      <a:accent2>
        <a:srgbClr val="810c0c"/>
      </a:accent2>
      <a:accent3>
        <a:srgbClr val="ffffff"/>
      </a:accent3>
      <a:accent4>
        <a:srgbClr val="ffffff"/>
      </a:accent4>
      <a:accent5>
        <a:srgbClr val="ffffff"/>
      </a:accent5>
      <a:accent6>
        <a:srgbClr val="ffffff"/>
      </a:accent6>
      <a:hlink>
        <a:srgbClr val="0e214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National Defense by Slidesgo">
  <a:themeElements>
    <a:clrScheme name="Simple Light">
      <a:dk1>
        <a:srgbClr val="0e2141"/>
      </a:dk1>
      <a:lt1>
        <a:srgbClr val="e0e0e0"/>
      </a:lt1>
      <a:dk2>
        <a:srgbClr val="ffffff"/>
      </a:dk2>
      <a:lt2>
        <a:srgbClr val="2d5494"/>
      </a:lt2>
      <a:accent1>
        <a:srgbClr val="cc0000"/>
      </a:accent1>
      <a:accent2>
        <a:srgbClr val="810c0c"/>
      </a:accent2>
      <a:accent3>
        <a:srgbClr val="ffffff"/>
      </a:accent3>
      <a:accent4>
        <a:srgbClr val="ffffff"/>
      </a:accent4>
      <a:accent5>
        <a:srgbClr val="ffffff"/>
      </a:accent5>
      <a:accent6>
        <a:srgbClr val="ffffff"/>
      </a:accent6>
      <a:hlink>
        <a:srgbClr val="0e214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National Defense by Slidesgo">
  <a:themeElements>
    <a:clrScheme name="Simple Light">
      <a:dk1>
        <a:srgbClr val="0e2141"/>
      </a:dk1>
      <a:lt1>
        <a:srgbClr val="e0e0e0"/>
      </a:lt1>
      <a:dk2>
        <a:srgbClr val="ffffff"/>
      </a:dk2>
      <a:lt2>
        <a:srgbClr val="2d5494"/>
      </a:lt2>
      <a:accent1>
        <a:srgbClr val="cc0000"/>
      </a:accent1>
      <a:accent2>
        <a:srgbClr val="810c0c"/>
      </a:accent2>
      <a:accent3>
        <a:srgbClr val="ffffff"/>
      </a:accent3>
      <a:accent4>
        <a:srgbClr val="ffffff"/>
      </a:accent4>
      <a:accent5>
        <a:srgbClr val="ffffff"/>
      </a:accent5>
      <a:accent6>
        <a:srgbClr val="ffffff"/>
      </a:accent6>
      <a:hlink>
        <a:srgbClr val="0e214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National Defense by Slidesgo">
  <a:themeElements>
    <a:clrScheme name="Simple Light">
      <a:dk1>
        <a:srgbClr val="0e2141"/>
      </a:dk1>
      <a:lt1>
        <a:srgbClr val="e0e0e0"/>
      </a:lt1>
      <a:dk2>
        <a:srgbClr val="ffffff"/>
      </a:dk2>
      <a:lt2>
        <a:srgbClr val="2d5494"/>
      </a:lt2>
      <a:accent1>
        <a:srgbClr val="cc0000"/>
      </a:accent1>
      <a:accent2>
        <a:srgbClr val="810c0c"/>
      </a:accent2>
      <a:accent3>
        <a:srgbClr val="ffffff"/>
      </a:accent3>
      <a:accent4>
        <a:srgbClr val="ffffff"/>
      </a:accent4>
      <a:accent5>
        <a:srgbClr val="ffffff"/>
      </a:accent5>
      <a:accent6>
        <a:srgbClr val="ffffff"/>
      </a:accent6>
      <a:hlink>
        <a:srgbClr val="0e214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National Defense by Slidesgo">
  <a:themeElements>
    <a:clrScheme name="Simple Light">
      <a:dk1>
        <a:srgbClr val="0e2141"/>
      </a:dk1>
      <a:lt1>
        <a:srgbClr val="e0e0e0"/>
      </a:lt1>
      <a:dk2>
        <a:srgbClr val="ffffff"/>
      </a:dk2>
      <a:lt2>
        <a:srgbClr val="2d5494"/>
      </a:lt2>
      <a:accent1>
        <a:srgbClr val="cc0000"/>
      </a:accent1>
      <a:accent2>
        <a:srgbClr val="810c0c"/>
      </a:accent2>
      <a:accent3>
        <a:srgbClr val="ffffff"/>
      </a:accent3>
      <a:accent4>
        <a:srgbClr val="ffffff"/>
      </a:accent4>
      <a:accent5>
        <a:srgbClr val="ffffff"/>
      </a:accent5>
      <a:accent6>
        <a:srgbClr val="ffffff"/>
      </a:accent6>
      <a:hlink>
        <a:srgbClr val="0e214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National Defense by Slidesgo">
  <a:themeElements>
    <a:clrScheme name="Simple Light">
      <a:dk1>
        <a:srgbClr val="0e2141"/>
      </a:dk1>
      <a:lt1>
        <a:srgbClr val="e0e0e0"/>
      </a:lt1>
      <a:dk2>
        <a:srgbClr val="ffffff"/>
      </a:dk2>
      <a:lt2>
        <a:srgbClr val="2d5494"/>
      </a:lt2>
      <a:accent1>
        <a:srgbClr val="cc0000"/>
      </a:accent1>
      <a:accent2>
        <a:srgbClr val="810c0c"/>
      </a:accent2>
      <a:accent3>
        <a:srgbClr val="ffffff"/>
      </a:accent3>
      <a:accent4>
        <a:srgbClr val="ffffff"/>
      </a:accent4>
      <a:accent5>
        <a:srgbClr val="ffffff"/>
      </a:accent5>
      <a:accent6>
        <a:srgbClr val="ffffff"/>
      </a:accent6>
      <a:hlink>
        <a:srgbClr val="0e214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National Defense by Slidesgo">
  <a:themeElements>
    <a:clrScheme name="Simple Light">
      <a:dk1>
        <a:srgbClr val="0e2141"/>
      </a:dk1>
      <a:lt1>
        <a:srgbClr val="e0e0e0"/>
      </a:lt1>
      <a:dk2>
        <a:srgbClr val="ffffff"/>
      </a:dk2>
      <a:lt2>
        <a:srgbClr val="2d5494"/>
      </a:lt2>
      <a:accent1>
        <a:srgbClr val="cc0000"/>
      </a:accent1>
      <a:accent2>
        <a:srgbClr val="810c0c"/>
      </a:accent2>
      <a:accent3>
        <a:srgbClr val="ffffff"/>
      </a:accent3>
      <a:accent4>
        <a:srgbClr val="ffffff"/>
      </a:accent4>
      <a:accent5>
        <a:srgbClr val="ffffff"/>
      </a:accent5>
      <a:accent6>
        <a:srgbClr val="ffffff"/>
      </a:accent6>
      <a:hlink>
        <a:srgbClr val="0e214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National Defense by Slidesgo">
  <a:themeElements>
    <a:clrScheme name="Simple Light">
      <a:dk1>
        <a:srgbClr val="0e2141"/>
      </a:dk1>
      <a:lt1>
        <a:srgbClr val="e0e0e0"/>
      </a:lt1>
      <a:dk2>
        <a:srgbClr val="ffffff"/>
      </a:dk2>
      <a:lt2>
        <a:srgbClr val="2d5494"/>
      </a:lt2>
      <a:accent1>
        <a:srgbClr val="cc0000"/>
      </a:accent1>
      <a:accent2>
        <a:srgbClr val="810c0c"/>
      </a:accent2>
      <a:accent3>
        <a:srgbClr val="ffffff"/>
      </a:accent3>
      <a:accent4>
        <a:srgbClr val="ffffff"/>
      </a:accent4>
      <a:accent5>
        <a:srgbClr val="ffffff"/>
      </a:accent5>
      <a:accent6>
        <a:srgbClr val="ffffff"/>
      </a:accent6>
      <a:hlink>
        <a:srgbClr val="0e214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National Defense by Slidesgo">
  <a:themeElements>
    <a:clrScheme name="Simple Light">
      <a:dk1>
        <a:srgbClr val="0e2141"/>
      </a:dk1>
      <a:lt1>
        <a:srgbClr val="e0e0e0"/>
      </a:lt1>
      <a:dk2>
        <a:srgbClr val="ffffff"/>
      </a:dk2>
      <a:lt2>
        <a:srgbClr val="2d5494"/>
      </a:lt2>
      <a:accent1>
        <a:srgbClr val="cc0000"/>
      </a:accent1>
      <a:accent2>
        <a:srgbClr val="810c0c"/>
      </a:accent2>
      <a:accent3>
        <a:srgbClr val="ffffff"/>
      </a:accent3>
      <a:accent4>
        <a:srgbClr val="ffffff"/>
      </a:accent4>
      <a:accent5>
        <a:srgbClr val="ffffff"/>
      </a:accent5>
      <a:accent6>
        <a:srgbClr val="ffffff"/>
      </a:accent6>
      <a:hlink>
        <a:srgbClr val="0e214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National Defense by Slidesgo">
  <a:themeElements>
    <a:clrScheme name="Simple Light">
      <a:dk1>
        <a:srgbClr val="0e2141"/>
      </a:dk1>
      <a:lt1>
        <a:srgbClr val="e0e0e0"/>
      </a:lt1>
      <a:dk2>
        <a:srgbClr val="ffffff"/>
      </a:dk2>
      <a:lt2>
        <a:srgbClr val="2d5494"/>
      </a:lt2>
      <a:accent1>
        <a:srgbClr val="cc0000"/>
      </a:accent1>
      <a:accent2>
        <a:srgbClr val="810c0c"/>
      </a:accent2>
      <a:accent3>
        <a:srgbClr val="ffffff"/>
      </a:accent3>
      <a:accent4>
        <a:srgbClr val="ffffff"/>
      </a:accent4>
      <a:accent5>
        <a:srgbClr val="ffffff"/>
      </a:accent5>
      <a:accent6>
        <a:srgbClr val="ffffff"/>
      </a:accent6>
      <a:hlink>
        <a:srgbClr val="0e214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National Defense by Slidesgo">
  <a:themeElements>
    <a:clrScheme name="Simple Light">
      <a:dk1>
        <a:srgbClr val="0e2141"/>
      </a:dk1>
      <a:lt1>
        <a:srgbClr val="e0e0e0"/>
      </a:lt1>
      <a:dk2>
        <a:srgbClr val="ffffff"/>
      </a:dk2>
      <a:lt2>
        <a:srgbClr val="2d5494"/>
      </a:lt2>
      <a:accent1>
        <a:srgbClr val="cc0000"/>
      </a:accent1>
      <a:accent2>
        <a:srgbClr val="810c0c"/>
      </a:accent2>
      <a:accent3>
        <a:srgbClr val="ffffff"/>
      </a:accent3>
      <a:accent4>
        <a:srgbClr val="ffffff"/>
      </a:accent4>
      <a:accent5>
        <a:srgbClr val="ffffff"/>
      </a:accent5>
      <a:accent6>
        <a:srgbClr val="ffffff"/>
      </a:accent6>
      <a:hlink>
        <a:srgbClr val="0e214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National Defense by Slidesgo">
  <a:themeElements>
    <a:clrScheme name="Simple Light">
      <a:dk1>
        <a:srgbClr val="0e2141"/>
      </a:dk1>
      <a:lt1>
        <a:srgbClr val="e0e0e0"/>
      </a:lt1>
      <a:dk2>
        <a:srgbClr val="ffffff"/>
      </a:dk2>
      <a:lt2>
        <a:srgbClr val="2d5494"/>
      </a:lt2>
      <a:accent1>
        <a:srgbClr val="cc0000"/>
      </a:accent1>
      <a:accent2>
        <a:srgbClr val="810c0c"/>
      </a:accent2>
      <a:accent3>
        <a:srgbClr val="ffffff"/>
      </a:accent3>
      <a:accent4>
        <a:srgbClr val="ffffff"/>
      </a:accent4>
      <a:accent5>
        <a:srgbClr val="ffffff"/>
      </a:accent5>
      <a:accent6>
        <a:srgbClr val="ffffff"/>
      </a:accent6>
      <a:hlink>
        <a:srgbClr val="0e214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National Defense by Slidesgo">
  <a:themeElements>
    <a:clrScheme name="Simple Light">
      <a:dk1>
        <a:srgbClr val="0e2141"/>
      </a:dk1>
      <a:lt1>
        <a:srgbClr val="e0e0e0"/>
      </a:lt1>
      <a:dk2>
        <a:srgbClr val="ffffff"/>
      </a:dk2>
      <a:lt2>
        <a:srgbClr val="2d5494"/>
      </a:lt2>
      <a:accent1>
        <a:srgbClr val="cc0000"/>
      </a:accent1>
      <a:accent2>
        <a:srgbClr val="810c0c"/>
      </a:accent2>
      <a:accent3>
        <a:srgbClr val="ffffff"/>
      </a:accent3>
      <a:accent4>
        <a:srgbClr val="ffffff"/>
      </a:accent4>
      <a:accent5>
        <a:srgbClr val="ffffff"/>
      </a:accent5>
      <a:accent6>
        <a:srgbClr val="ffffff"/>
      </a:accent6>
      <a:hlink>
        <a:srgbClr val="0e214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National Defense by Slidesgo">
  <a:themeElements>
    <a:clrScheme name="Simple Light">
      <a:dk1>
        <a:srgbClr val="0e2141"/>
      </a:dk1>
      <a:lt1>
        <a:srgbClr val="e0e0e0"/>
      </a:lt1>
      <a:dk2>
        <a:srgbClr val="ffffff"/>
      </a:dk2>
      <a:lt2>
        <a:srgbClr val="2d5494"/>
      </a:lt2>
      <a:accent1>
        <a:srgbClr val="cc0000"/>
      </a:accent1>
      <a:accent2>
        <a:srgbClr val="810c0c"/>
      </a:accent2>
      <a:accent3>
        <a:srgbClr val="ffffff"/>
      </a:accent3>
      <a:accent4>
        <a:srgbClr val="ffffff"/>
      </a:accent4>
      <a:accent5>
        <a:srgbClr val="ffffff"/>
      </a:accent5>
      <a:accent6>
        <a:srgbClr val="ffffff"/>
      </a:accent6>
      <a:hlink>
        <a:srgbClr val="0e214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National Defense by Slidesgo">
  <a:themeElements>
    <a:clrScheme name="Simple Light">
      <a:dk1>
        <a:srgbClr val="0e2141"/>
      </a:dk1>
      <a:lt1>
        <a:srgbClr val="e0e0e0"/>
      </a:lt1>
      <a:dk2>
        <a:srgbClr val="ffffff"/>
      </a:dk2>
      <a:lt2>
        <a:srgbClr val="2d5494"/>
      </a:lt2>
      <a:accent1>
        <a:srgbClr val="cc0000"/>
      </a:accent1>
      <a:accent2>
        <a:srgbClr val="810c0c"/>
      </a:accent2>
      <a:accent3>
        <a:srgbClr val="ffffff"/>
      </a:accent3>
      <a:accent4>
        <a:srgbClr val="ffffff"/>
      </a:accent4>
      <a:accent5>
        <a:srgbClr val="ffffff"/>
      </a:accent5>
      <a:accent6>
        <a:srgbClr val="ffffff"/>
      </a:accent6>
      <a:hlink>
        <a:srgbClr val="0e214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National Defense by Slidesgo">
  <a:themeElements>
    <a:clrScheme name="Simple Light">
      <a:dk1>
        <a:srgbClr val="0e2141"/>
      </a:dk1>
      <a:lt1>
        <a:srgbClr val="e0e0e0"/>
      </a:lt1>
      <a:dk2>
        <a:srgbClr val="ffffff"/>
      </a:dk2>
      <a:lt2>
        <a:srgbClr val="2d5494"/>
      </a:lt2>
      <a:accent1>
        <a:srgbClr val="cc0000"/>
      </a:accent1>
      <a:accent2>
        <a:srgbClr val="810c0c"/>
      </a:accent2>
      <a:accent3>
        <a:srgbClr val="ffffff"/>
      </a:accent3>
      <a:accent4>
        <a:srgbClr val="ffffff"/>
      </a:accent4>
      <a:accent5>
        <a:srgbClr val="ffffff"/>
      </a:accent5>
      <a:accent6>
        <a:srgbClr val="ffffff"/>
      </a:accent6>
      <a:hlink>
        <a:srgbClr val="0e214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National Defense by Slidesgo">
  <a:themeElements>
    <a:clrScheme name="Simple Light">
      <a:dk1>
        <a:srgbClr val="0e2141"/>
      </a:dk1>
      <a:lt1>
        <a:srgbClr val="e0e0e0"/>
      </a:lt1>
      <a:dk2>
        <a:srgbClr val="ffffff"/>
      </a:dk2>
      <a:lt2>
        <a:srgbClr val="2d5494"/>
      </a:lt2>
      <a:accent1>
        <a:srgbClr val="cc0000"/>
      </a:accent1>
      <a:accent2>
        <a:srgbClr val="810c0c"/>
      </a:accent2>
      <a:accent3>
        <a:srgbClr val="ffffff"/>
      </a:accent3>
      <a:accent4>
        <a:srgbClr val="ffffff"/>
      </a:accent4>
      <a:accent5>
        <a:srgbClr val="ffffff"/>
      </a:accent5>
      <a:accent6>
        <a:srgbClr val="ffffff"/>
      </a:accent6>
      <a:hlink>
        <a:srgbClr val="0e214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National Defense by Slidesgo">
  <a:themeElements>
    <a:clrScheme name="Simple Light">
      <a:dk1>
        <a:srgbClr val="0e2141"/>
      </a:dk1>
      <a:lt1>
        <a:srgbClr val="e0e0e0"/>
      </a:lt1>
      <a:dk2>
        <a:srgbClr val="ffffff"/>
      </a:dk2>
      <a:lt2>
        <a:srgbClr val="2d5494"/>
      </a:lt2>
      <a:accent1>
        <a:srgbClr val="cc0000"/>
      </a:accent1>
      <a:accent2>
        <a:srgbClr val="810c0c"/>
      </a:accent2>
      <a:accent3>
        <a:srgbClr val="ffffff"/>
      </a:accent3>
      <a:accent4>
        <a:srgbClr val="ffffff"/>
      </a:accent4>
      <a:accent5>
        <a:srgbClr val="ffffff"/>
      </a:accent5>
      <a:accent6>
        <a:srgbClr val="ffffff"/>
      </a:accent6>
      <a:hlink>
        <a:srgbClr val="0e214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6.xml><?xml version="1.0" encoding="utf-8"?>
<a:theme xmlns:a="http://schemas.openxmlformats.org/drawingml/2006/main" xmlns:r="http://schemas.openxmlformats.org/officeDocument/2006/relationships" name="National Defense by Slidesgo">
  <a:themeElements>
    <a:clrScheme name="Simple Light">
      <a:dk1>
        <a:srgbClr val="0e2141"/>
      </a:dk1>
      <a:lt1>
        <a:srgbClr val="e0e0e0"/>
      </a:lt1>
      <a:dk2>
        <a:srgbClr val="ffffff"/>
      </a:dk2>
      <a:lt2>
        <a:srgbClr val="2d5494"/>
      </a:lt2>
      <a:accent1>
        <a:srgbClr val="cc0000"/>
      </a:accent1>
      <a:accent2>
        <a:srgbClr val="810c0c"/>
      </a:accent2>
      <a:accent3>
        <a:srgbClr val="ffffff"/>
      </a:accent3>
      <a:accent4>
        <a:srgbClr val="ffffff"/>
      </a:accent4>
      <a:accent5>
        <a:srgbClr val="ffffff"/>
      </a:accent5>
      <a:accent6>
        <a:srgbClr val="ffffff"/>
      </a:accent6>
      <a:hlink>
        <a:srgbClr val="0e214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7.xml><?xml version="1.0" encoding="utf-8"?>
<a:theme xmlns:a="http://schemas.openxmlformats.org/drawingml/2006/main" xmlns:r="http://schemas.openxmlformats.org/officeDocument/2006/relationships" name="National Defense by Slidesgo">
  <a:themeElements>
    <a:clrScheme name="Simple Light">
      <a:dk1>
        <a:srgbClr val="0e2141"/>
      </a:dk1>
      <a:lt1>
        <a:srgbClr val="e0e0e0"/>
      </a:lt1>
      <a:dk2>
        <a:srgbClr val="ffffff"/>
      </a:dk2>
      <a:lt2>
        <a:srgbClr val="2d5494"/>
      </a:lt2>
      <a:accent1>
        <a:srgbClr val="cc0000"/>
      </a:accent1>
      <a:accent2>
        <a:srgbClr val="810c0c"/>
      </a:accent2>
      <a:accent3>
        <a:srgbClr val="ffffff"/>
      </a:accent3>
      <a:accent4>
        <a:srgbClr val="ffffff"/>
      </a:accent4>
      <a:accent5>
        <a:srgbClr val="ffffff"/>
      </a:accent5>
      <a:accent6>
        <a:srgbClr val="ffffff"/>
      </a:accent6>
      <a:hlink>
        <a:srgbClr val="0e214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8.xml><?xml version="1.0" encoding="utf-8"?>
<a:theme xmlns:a="http://schemas.openxmlformats.org/drawingml/2006/main" xmlns:r="http://schemas.openxmlformats.org/officeDocument/2006/relationships" name="National Defense by Slidesgo">
  <a:themeElements>
    <a:clrScheme name="Simple Light">
      <a:dk1>
        <a:srgbClr val="0e2141"/>
      </a:dk1>
      <a:lt1>
        <a:srgbClr val="e0e0e0"/>
      </a:lt1>
      <a:dk2>
        <a:srgbClr val="ffffff"/>
      </a:dk2>
      <a:lt2>
        <a:srgbClr val="2d5494"/>
      </a:lt2>
      <a:accent1>
        <a:srgbClr val="cc0000"/>
      </a:accent1>
      <a:accent2>
        <a:srgbClr val="810c0c"/>
      </a:accent2>
      <a:accent3>
        <a:srgbClr val="ffffff"/>
      </a:accent3>
      <a:accent4>
        <a:srgbClr val="ffffff"/>
      </a:accent4>
      <a:accent5>
        <a:srgbClr val="ffffff"/>
      </a:accent5>
      <a:accent6>
        <a:srgbClr val="ffffff"/>
      </a:accent6>
      <a:hlink>
        <a:srgbClr val="0e214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9.xml><?xml version="1.0" encoding="utf-8"?>
<a:theme xmlns:a="http://schemas.openxmlformats.org/drawingml/2006/main" xmlns:r="http://schemas.openxmlformats.org/officeDocument/2006/relationships"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National Defense by Slidesgo">
  <a:themeElements>
    <a:clrScheme name="Simple Light">
      <a:dk1>
        <a:srgbClr val="0e2141"/>
      </a:dk1>
      <a:lt1>
        <a:srgbClr val="e0e0e0"/>
      </a:lt1>
      <a:dk2>
        <a:srgbClr val="ffffff"/>
      </a:dk2>
      <a:lt2>
        <a:srgbClr val="2d5494"/>
      </a:lt2>
      <a:accent1>
        <a:srgbClr val="cc0000"/>
      </a:accent1>
      <a:accent2>
        <a:srgbClr val="810c0c"/>
      </a:accent2>
      <a:accent3>
        <a:srgbClr val="ffffff"/>
      </a:accent3>
      <a:accent4>
        <a:srgbClr val="ffffff"/>
      </a:accent4>
      <a:accent5>
        <a:srgbClr val="ffffff"/>
      </a:accent5>
      <a:accent6>
        <a:srgbClr val="ffffff"/>
      </a:accent6>
      <a:hlink>
        <a:srgbClr val="0e214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0.xml><?xml version="1.0" encoding="utf-8"?>
<a:theme xmlns:a="http://schemas.openxmlformats.org/drawingml/2006/main" xmlns:r="http://schemas.openxmlformats.org/officeDocument/2006/relationships"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National Defense by Slidesgo">
  <a:themeElements>
    <a:clrScheme name="Simple Light">
      <a:dk1>
        <a:srgbClr val="0e2141"/>
      </a:dk1>
      <a:lt1>
        <a:srgbClr val="e0e0e0"/>
      </a:lt1>
      <a:dk2>
        <a:srgbClr val="ffffff"/>
      </a:dk2>
      <a:lt2>
        <a:srgbClr val="2d5494"/>
      </a:lt2>
      <a:accent1>
        <a:srgbClr val="cc0000"/>
      </a:accent1>
      <a:accent2>
        <a:srgbClr val="810c0c"/>
      </a:accent2>
      <a:accent3>
        <a:srgbClr val="ffffff"/>
      </a:accent3>
      <a:accent4>
        <a:srgbClr val="ffffff"/>
      </a:accent4>
      <a:accent5>
        <a:srgbClr val="ffffff"/>
      </a:accent5>
      <a:accent6>
        <a:srgbClr val="ffffff"/>
      </a:accent6>
      <a:hlink>
        <a:srgbClr val="0e214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National Defense by Slidesgo">
  <a:themeElements>
    <a:clrScheme name="Simple Light">
      <a:dk1>
        <a:srgbClr val="0e2141"/>
      </a:dk1>
      <a:lt1>
        <a:srgbClr val="e0e0e0"/>
      </a:lt1>
      <a:dk2>
        <a:srgbClr val="ffffff"/>
      </a:dk2>
      <a:lt2>
        <a:srgbClr val="2d5494"/>
      </a:lt2>
      <a:accent1>
        <a:srgbClr val="cc0000"/>
      </a:accent1>
      <a:accent2>
        <a:srgbClr val="810c0c"/>
      </a:accent2>
      <a:accent3>
        <a:srgbClr val="ffffff"/>
      </a:accent3>
      <a:accent4>
        <a:srgbClr val="ffffff"/>
      </a:accent4>
      <a:accent5>
        <a:srgbClr val="ffffff"/>
      </a:accent5>
      <a:accent6>
        <a:srgbClr val="ffffff"/>
      </a:accent6>
      <a:hlink>
        <a:srgbClr val="0e214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National Defense by Slidesgo">
  <a:themeElements>
    <a:clrScheme name="Simple Light">
      <a:dk1>
        <a:srgbClr val="0e2141"/>
      </a:dk1>
      <a:lt1>
        <a:srgbClr val="e0e0e0"/>
      </a:lt1>
      <a:dk2>
        <a:srgbClr val="ffffff"/>
      </a:dk2>
      <a:lt2>
        <a:srgbClr val="2d5494"/>
      </a:lt2>
      <a:accent1>
        <a:srgbClr val="cc0000"/>
      </a:accent1>
      <a:accent2>
        <a:srgbClr val="810c0c"/>
      </a:accent2>
      <a:accent3>
        <a:srgbClr val="ffffff"/>
      </a:accent3>
      <a:accent4>
        <a:srgbClr val="ffffff"/>
      </a:accent4>
      <a:accent5>
        <a:srgbClr val="ffffff"/>
      </a:accent5>
      <a:accent6>
        <a:srgbClr val="ffffff"/>
      </a:accent6>
      <a:hlink>
        <a:srgbClr val="0e214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National Defense by Slidesgo">
  <a:themeElements>
    <a:clrScheme name="Simple Light">
      <a:dk1>
        <a:srgbClr val="0e2141"/>
      </a:dk1>
      <a:lt1>
        <a:srgbClr val="e0e0e0"/>
      </a:lt1>
      <a:dk2>
        <a:srgbClr val="ffffff"/>
      </a:dk2>
      <a:lt2>
        <a:srgbClr val="2d5494"/>
      </a:lt2>
      <a:accent1>
        <a:srgbClr val="cc0000"/>
      </a:accent1>
      <a:accent2>
        <a:srgbClr val="810c0c"/>
      </a:accent2>
      <a:accent3>
        <a:srgbClr val="ffffff"/>
      </a:accent3>
      <a:accent4>
        <a:srgbClr val="ffffff"/>
      </a:accent4>
      <a:accent5>
        <a:srgbClr val="ffffff"/>
      </a:accent5>
      <a:accent6>
        <a:srgbClr val="ffffff"/>
      </a:accent6>
      <a:hlink>
        <a:srgbClr val="0e214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National Defense by Slidesgo">
  <a:themeElements>
    <a:clrScheme name="Simple Light">
      <a:dk1>
        <a:srgbClr val="0e2141"/>
      </a:dk1>
      <a:lt1>
        <a:srgbClr val="e0e0e0"/>
      </a:lt1>
      <a:dk2>
        <a:srgbClr val="ffffff"/>
      </a:dk2>
      <a:lt2>
        <a:srgbClr val="2d5494"/>
      </a:lt2>
      <a:accent1>
        <a:srgbClr val="cc0000"/>
      </a:accent1>
      <a:accent2>
        <a:srgbClr val="810c0c"/>
      </a:accent2>
      <a:accent3>
        <a:srgbClr val="ffffff"/>
      </a:accent3>
      <a:accent4>
        <a:srgbClr val="ffffff"/>
      </a:accent4>
      <a:accent5>
        <a:srgbClr val="ffffff"/>
      </a:accent5>
      <a:accent6>
        <a:srgbClr val="ffffff"/>
      </a:accent6>
      <a:hlink>
        <a:srgbClr val="0e214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National Defense by Slidesgo">
  <a:themeElements>
    <a:clrScheme name="Simple Light">
      <a:dk1>
        <a:srgbClr val="0e2141"/>
      </a:dk1>
      <a:lt1>
        <a:srgbClr val="e0e0e0"/>
      </a:lt1>
      <a:dk2>
        <a:srgbClr val="ffffff"/>
      </a:dk2>
      <a:lt2>
        <a:srgbClr val="2d5494"/>
      </a:lt2>
      <a:accent1>
        <a:srgbClr val="cc0000"/>
      </a:accent1>
      <a:accent2>
        <a:srgbClr val="810c0c"/>
      </a:accent2>
      <a:accent3>
        <a:srgbClr val="ffffff"/>
      </a:accent3>
      <a:accent4>
        <a:srgbClr val="ffffff"/>
      </a:accent4>
      <a:accent5>
        <a:srgbClr val="ffffff"/>
      </a:accent5>
      <a:accent6>
        <a:srgbClr val="ffffff"/>
      </a:accent6>
      <a:hlink>
        <a:srgbClr val="0e2141"/>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LibreOffice/7.6.7.2$Linux_X86_64 LibreOffice_project/60$Build-2</Application>
  <AppVersion>15.0000</AppVers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2025-03-21T03:37:31Z</dcterms:created>
  <dc:creator>Unknown Creator</dc:creator>
  <dc:description/>
  <dc:language>en-US</dc:language>
  <cp:lastModifiedBy>Unknown Creator</cp:lastModifiedBy>
  <dcterms:modified xsi:type="dcterms:W3CDTF">2025-03-21T03:37:31Z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