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13716000" cy="24384000"/>
  <p:embeddedFontLst>
    <p:embeddedFont>
      <p:font typeface="EB Garamond"/>
      <p:regular r:id="rId27"/>
      <p:bold r:id="rId28"/>
      <p:italic r:id="rId29"/>
      <p:boldItalic r:id="rId30"/>
    </p:embeddedFon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OV5s+RMuMHr2WuwyUZPcySbr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456"/>
        <p:guide pos="2616" orient="horz"/>
        <p:guide pos="3264" orient="horz"/>
        <p:guide pos="6912"/>
        <p:guide pos="2136" orient="horz"/>
        <p:guide pos="4008" orient="horz"/>
        <p:guide pos="1152" orient="horz"/>
        <p:guide pos="2352" orient="horz"/>
        <p:guide pos="1512" orient="horz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2448" orient="horz"/>
        <p:guide pos="960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BGaramond-bold.fntdata"/><Relationship Id="rId27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Black-regular.fntdata"/><Relationship Id="rId30" Type="http://schemas.openxmlformats.org/officeDocument/2006/relationships/font" Target="fonts/EB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11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13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7d2240637_0_3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g157d2240637_0_34:notes"/>
          <p:cNvSpPr/>
          <p:nvPr>
            <p:ph idx="2" type="sldImg"/>
          </p:nvPr>
        </p:nvSpPr>
        <p:spPr>
          <a:xfrm>
            <a:off x="-1268413" y="1828800"/>
            <a:ext cx="162543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7d2240637_0_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g157d2240637_0_7:notes"/>
          <p:cNvSpPr/>
          <p:nvPr>
            <p:ph idx="2" type="sldImg"/>
          </p:nvPr>
        </p:nvSpPr>
        <p:spPr>
          <a:xfrm>
            <a:off x="-1268413" y="1828800"/>
            <a:ext cx="162543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57d2240637_0_4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g157d2240637_0_41:notes"/>
          <p:cNvSpPr/>
          <p:nvPr>
            <p:ph idx="2" type="sldImg"/>
          </p:nvPr>
        </p:nvSpPr>
        <p:spPr>
          <a:xfrm>
            <a:off x="-1268413" y="1828800"/>
            <a:ext cx="162543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6110d8a759_0_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g16110d8a759_0_0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110d8a759_0_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g16110d8a759_0_7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94becf7de4_0_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g194becf7de4_0_0:notes"/>
          <p:cNvSpPr/>
          <p:nvPr>
            <p:ph idx="2" type="sldImg"/>
          </p:nvPr>
        </p:nvSpPr>
        <p:spPr>
          <a:xfrm>
            <a:off x="-1268413" y="1828800"/>
            <a:ext cx="162543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6" name="Google Shape;476;p2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3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4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8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1" name="Google Shape;11;p24"/>
          <p:cNvSpPr/>
          <p:nvPr/>
        </p:nvSpPr>
        <p:spPr>
          <a:xfrm>
            <a:off x="0" y="0"/>
            <a:ext cx="5295900" cy="6877050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24"/>
          <p:cNvSpPr/>
          <p:nvPr/>
        </p:nvSpPr>
        <p:spPr>
          <a:xfrm>
            <a:off x="1600201" y="1153228"/>
            <a:ext cx="9191625" cy="5704772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24"/>
          <p:cNvSpPr/>
          <p:nvPr/>
        </p:nvSpPr>
        <p:spPr>
          <a:xfrm>
            <a:off x="2795588" y="0"/>
            <a:ext cx="6803142" cy="5396474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24"/>
          <p:cNvSpPr txBox="1"/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subTitle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33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33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33"/>
          <p:cNvSpPr txBox="1"/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3"/>
          <p:cNvSpPr/>
          <p:nvPr>
            <p:ph idx="2" type="pic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33"/>
          <p:cNvSpPr txBox="1"/>
          <p:nvPr>
            <p:ph idx="3" type="body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4" type="body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33"/>
          <p:cNvSpPr/>
          <p:nvPr>
            <p:ph idx="5" type="pic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33"/>
          <p:cNvSpPr txBox="1"/>
          <p:nvPr>
            <p:ph idx="6" type="body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7" type="body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33"/>
          <p:cNvSpPr/>
          <p:nvPr>
            <p:ph idx="8" type="pic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33"/>
          <p:cNvSpPr txBox="1"/>
          <p:nvPr>
            <p:ph idx="9" type="body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3" type="body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3"/>
          <p:cNvSpPr/>
          <p:nvPr>
            <p:ph idx="14" type="pic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33"/>
          <p:cNvSpPr txBox="1"/>
          <p:nvPr>
            <p:ph idx="15" type="body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6" type="body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3"/>
          <p:cNvSpPr/>
          <p:nvPr>
            <p:ph idx="17" type="pic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33"/>
          <p:cNvSpPr txBox="1"/>
          <p:nvPr>
            <p:ph idx="18" type="body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/>
          <p:nvPr/>
        </p:nvSpPr>
        <p:spPr>
          <a:xfrm>
            <a:off x="0" y="0"/>
            <a:ext cx="2838450" cy="2857958"/>
          </a:xfrm>
          <a:custGeom>
            <a:rect b="b" l="l" r="r" t="t"/>
            <a:pathLst>
              <a:path extrusionOk="0" h="2857958" w="283845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34"/>
          <p:cNvSpPr/>
          <p:nvPr/>
        </p:nvSpPr>
        <p:spPr>
          <a:xfrm>
            <a:off x="1" y="-1"/>
            <a:ext cx="1970627" cy="1990267"/>
          </a:xfrm>
          <a:custGeom>
            <a:rect b="b" l="l" r="r" t="t"/>
            <a:pathLst>
              <a:path extrusionOk="0" h="1990267" w="197062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34"/>
          <p:cNvSpPr/>
          <p:nvPr/>
        </p:nvSpPr>
        <p:spPr>
          <a:xfrm>
            <a:off x="1" y="1"/>
            <a:ext cx="1003449" cy="1013015"/>
          </a:xfrm>
          <a:custGeom>
            <a:rect b="b" l="l" r="r" t="t"/>
            <a:pathLst>
              <a:path extrusionOk="0" h="1013015" w="1003449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34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preencoded.png" id="142" name="Google Shape;142;p34"/>
          <p:cNvSpPr/>
          <p:nvPr/>
        </p:nvSpPr>
        <p:spPr>
          <a:xfrm>
            <a:off x="1458332" y="590133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34"/>
          <p:cNvSpPr txBox="1"/>
          <p:nvPr>
            <p:ph idx="3" type="body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34"/>
          <p:cNvSpPr txBox="1"/>
          <p:nvPr>
            <p:ph idx="4" type="body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34"/>
          <p:cNvSpPr txBox="1"/>
          <p:nvPr>
            <p:ph idx="5" type="body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34"/>
          <p:cNvSpPr txBox="1"/>
          <p:nvPr>
            <p:ph idx="6" type="body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7" type="body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8" type="body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9" type="body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3" type="body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3" name="Google Shape;153;p34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cap="flat" cmpd="sng" w="12700">
            <a:solidFill>
              <a:srgbClr val="F1D0D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reencoded.png" id="156" name="Google Shape;156;p35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57" name="Google Shape;15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5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59" name="Google Shape;159;p35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60" name="Google Shape;1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5"/>
          <p:cNvSpPr txBox="1"/>
          <p:nvPr>
            <p:ph idx="2" type="body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3" type="body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4" name="Google Shape;164;p35"/>
          <p:cNvSpPr txBox="1"/>
          <p:nvPr>
            <p:ph idx="4" type="body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36"/>
          <p:cNvSpPr/>
          <p:nvPr>
            <p:ph idx="2" type="pic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36"/>
          <p:cNvSpPr txBox="1"/>
          <p:nvPr>
            <p:ph idx="3" type="body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4" type="body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36"/>
          <p:cNvSpPr/>
          <p:nvPr>
            <p:ph idx="5" type="pic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36"/>
          <p:cNvSpPr txBox="1"/>
          <p:nvPr>
            <p:ph idx="6" type="body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7" type="body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36"/>
          <p:cNvSpPr/>
          <p:nvPr>
            <p:ph idx="8" type="pic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36"/>
          <p:cNvSpPr txBox="1"/>
          <p:nvPr>
            <p:ph idx="9" type="body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80" name="Google Shape;180;p37"/>
          <p:cNvSpPr/>
          <p:nvPr/>
        </p:nvSpPr>
        <p:spPr>
          <a:xfrm>
            <a:off x="8758238" y="-14287"/>
            <a:ext cx="3433763" cy="3452812"/>
          </a:xfrm>
          <a:custGeom>
            <a:rect b="b" l="l" r="r" t="t"/>
            <a:pathLst>
              <a:path extrusionOk="0" h="3452812" w="3433763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1" name="Google Shape;181;p37"/>
          <p:cNvSpPr/>
          <p:nvPr/>
        </p:nvSpPr>
        <p:spPr>
          <a:xfrm>
            <a:off x="8758238" y="3438525"/>
            <a:ext cx="3433763" cy="3433762"/>
          </a:xfrm>
          <a:custGeom>
            <a:rect b="b" l="l" r="r" t="t"/>
            <a:pathLst>
              <a:path extrusionOk="0" h="3433762" w="3433763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2" name="Google Shape;182;p37"/>
          <p:cNvSpPr/>
          <p:nvPr/>
        </p:nvSpPr>
        <p:spPr>
          <a:xfrm flipH="1" rot="10800000">
            <a:off x="9991725" y="1247775"/>
            <a:ext cx="2200275" cy="2181225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3" name="Google Shape;183;p37"/>
          <p:cNvSpPr/>
          <p:nvPr/>
        </p:nvSpPr>
        <p:spPr>
          <a:xfrm flipH="1" rot="10800000">
            <a:off x="-20086" y="4580051"/>
            <a:ext cx="2277948" cy="2277948"/>
          </a:xfrm>
          <a:custGeom>
            <a:rect b="b" l="l" r="r" t="t"/>
            <a:pathLst>
              <a:path extrusionOk="0" h="2277948" w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84" name="Google Shape;18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descr="preencoded.png" id="185" name="Google Shape;185;p37"/>
          <p:cNvSpPr/>
          <p:nvPr/>
        </p:nvSpPr>
        <p:spPr>
          <a:xfrm>
            <a:off x="1707959" y="5667616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37"/>
          <p:cNvSpPr txBox="1"/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7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/>
        </p:nvSpPr>
        <p:spPr>
          <a:xfrm>
            <a:off x="0" y="0"/>
            <a:ext cx="8948738" cy="68580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92" name="Google Shape;192;p38"/>
          <p:cNvSpPr/>
          <p:nvPr/>
        </p:nvSpPr>
        <p:spPr>
          <a:xfrm>
            <a:off x="7538626" y="13142"/>
            <a:ext cx="4653374" cy="6831717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93" name="Google Shape;19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" type="subTitle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97" name="Google Shape;197;p39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98" name="Google Shape;19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00" name="Google Shape;200;p39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01" name="Google Shape;2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40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40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0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0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41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41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2" name="Google Shape;222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4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5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25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25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25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descr="preencoded.png" id="23" name="Google Shape;23;p25"/>
          <p:cNvSpPr/>
          <p:nvPr/>
        </p:nvSpPr>
        <p:spPr>
          <a:xfrm>
            <a:off x="7642518" y="4577658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25"/>
          <p:cNvSpPr txBox="1"/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0" name="Google Shape;230;p4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1" y="1"/>
            <a:ext cx="3423785" cy="3437345"/>
          </a:xfrm>
          <a:custGeom>
            <a:rect b="b" l="l" r="r" t="t"/>
            <a:pathLst>
              <a:path extrusionOk="0" h="3437345" w="342378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26"/>
          <p:cNvSpPr txBox="1"/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6"/>
          <p:cNvSpPr/>
          <p:nvPr/>
        </p:nvSpPr>
        <p:spPr>
          <a:xfrm>
            <a:off x="1" y="869"/>
            <a:ext cx="3423785" cy="3436477"/>
          </a:xfrm>
          <a:custGeom>
            <a:rect b="b" l="l" r="r" t="t"/>
            <a:pathLst>
              <a:path extrusionOk="0" h="3436477" w="3423785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2062836" y="686475"/>
            <a:ext cx="7774629" cy="6193018"/>
          </a:xfrm>
          <a:custGeom>
            <a:rect b="b" l="l" r="r" t="t"/>
            <a:pathLst>
              <a:path extrusionOk="0" h="6193018" w="7774629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27"/>
          <p:cNvSpPr/>
          <p:nvPr/>
        </p:nvSpPr>
        <p:spPr>
          <a:xfrm>
            <a:off x="7610252" y="1"/>
            <a:ext cx="2273668" cy="3147998"/>
          </a:xfrm>
          <a:custGeom>
            <a:rect b="b" l="l" r="r" t="t"/>
            <a:pathLst>
              <a:path extrusionOk="0" h="3147998" w="227366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27"/>
          <p:cNvSpPr/>
          <p:nvPr/>
        </p:nvSpPr>
        <p:spPr>
          <a:xfrm>
            <a:off x="9883919" y="2"/>
            <a:ext cx="2254928" cy="3141557"/>
          </a:xfrm>
          <a:custGeom>
            <a:rect b="b" l="l" r="r" t="t"/>
            <a:pathLst>
              <a:path extrusionOk="0" h="3141557" w="2254928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8395730" y="2"/>
            <a:ext cx="2959203" cy="2352793"/>
          </a:xfrm>
          <a:custGeom>
            <a:rect b="b" l="l" r="r" t="t"/>
            <a:pathLst>
              <a:path extrusionOk="0" h="2352793" w="295920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27"/>
          <p:cNvSpPr/>
          <p:nvPr/>
        </p:nvSpPr>
        <p:spPr>
          <a:xfrm>
            <a:off x="1390854" y="3130662"/>
            <a:ext cx="3106248" cy="3748831"/>
          </a:xfrm>
          <a:custGeom>
            <a:rect b="b" l="l" r="r" t="t"/>
            <a:pathLst>
              <a:path extrusionOk="0" h="3748831" w="3106248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43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" name="Google Shape;41;p27"/>
          <p:cNvSpPr/>
          <p:nvPr/>
        </p:nvSpPr>
        <p:spPr>
          <a:xfrm>
            <a:off x="0" y="3130661"/>
            <a:ext cx="1400640" cy="3748832"/>
          </a:xfrm>
          <a:custGeom>
            <a:rect b="b" l="l" r="r" t="t"/>
            <a:pathLst>
              <a:path extrusionOk="0" h="3748832" w="140064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27"/>
          <p:cNvSpPr txBox="1"/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28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9866106" y="0"/>
            <a:ext cx="2325894" cy="2180854"/>
          </a:xfrm>
          <a:custGeom>
            <a:rect b="b" l="l" r="r" t="t"/>
            <a:pathLst>
              <a:path extrusionOk="0" h="2180854" w="232589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29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preencoded.png" id="61" name="Google Shape;61;p30"/>
          <p:cNvSpPr/>
          <p:nvPr/>
        </p:nvSpPr>
        <p:spPr>
          <a:xfrm>
            <a:off x="-7117" y="0"/>
            <a:ext cx="2550985" cy="68580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30"/>
          <p:cNvSpPr/>
          <p:nvPr/>
        </p:nvSpPr>
        <p:spPr>
          <a:xfrm>
            <a:off x="-9415" y="0"/>
            <a:ext cx="2548591" cy="2555628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63" name="Google Shape;63;p30"/>
          <p:cNvSpPr/>
          <p:nvPr/>
        </p:nvSpPr>
        <p:spPr>
          <a:xfrm>
            <a:off x="2543868" y="0"/>
            <a:ext cx="2560340" cy="2560340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30"/>
          <p:cNvSpPr/>
          <p:nvPr/>
        </p:nvSpPr>
        <p:spPr>
          <a:xfrm flipH="1">
            <a:off x="2535251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-10617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31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1"/>
          <p:cNvSpPr/>
          <p:nvPr>
            <p:ph idx="2" type="pic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3" type="body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/>
          <p:nvPr>
            <p:ph idx="4" type="pic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31"/>
          <p:cNvSpPr txBox="1"/>
          <p:nvPr>
            <p:ph idx="5" type="body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6" type="body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1"/>
          <p:cNvSpPr/>
          <p:nvPr>
            <p:ph idx="7" type="pic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31"/>
          <p:cNvSpPr txBox="1"/>
          <p:nvPr>
            <p:ph idx="8" type="body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9" type="body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/>
          <p:nvPr>
            <p:ph idx="13" type="pic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31"/>
          <p:cNvSpPr txBox="1"/>
          <p:nvPr>
            <p:ph idx="14" type="body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5" type="body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2"/>
          <p:cNvSpPr/>
          <p:nvPr>
            <p:ph idx="2" type="pic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32"/>
          <p:cNvSpPr txBox="1"/>
          <p:nvPr>
            <p:ph idx="1" type="body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3" type="body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2"/>
          <p:cNvSpPr/>
          <p:nvPr>
            <p:ph idx="4" type="pic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32"/>
          <p:cNvSpPr txBox="1"/>
          <p:nvPr>
            <p:ph idx="5" type="body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6" type="body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2"/>
          <p:cNvSpPr/>
          <p:nvPr>
            <p:ph idx="7" type="pic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32"/>
          <p:cNvSpPr txBox="1"/>
          <p:nvPr>
            <p:ph idx="8" type="body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9" type="body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2"/>
          <p:cNvSpPr/>
          <p:nvPr>
            <p:ph idx="13" type="pic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32"/>
          <p:cNvSpPr txBox="1"/>
          <p:nvPr>
            <p:ph idx="14" type="body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5" type="body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2"/>
          <p:cNvSpPr/>
          <p:nvPr>
            <p:ph idx="16" type="pic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32"/>
          <p:cNvSpPr txBox="1"/>
          <p:nvPr>
            <p:ph idx="17" type="body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8" type="body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2"/>
          <p:cNvSpPr/>
          <p:nvPr>
            <p:ph idx="19" type="pic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32"/>
          <p:cNvSpPr txBox="1"/>
          <p:nvPr>
            <p:ph idx="20" type="body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21" type="body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2"/>
          <p:cNvSpPr/>
          <p:nvPr>
            <p:ph idx="22" type="pic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32"/>
          <p:cNvSpPr txBox="1"/>
          <p:nvPr>
            <p:ph idx="23" type="body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24" type="body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2"/>
          <p:cNvSpPr/>
          <p:nvPr>
            <p:ph idx="25" type="pic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32"/>
          <p:cNvSpPr txBox="1"/>
          <p:nvPr>
            <p:ph idx="26" type="body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27" type="body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 i="0" sz="44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himsical.com/forever-family-saloon-MnZhjoLqtCVVhe89MF3Qx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>
            <p:ph type="ctrTitle"/>
          </p:nvPr>
        </p:nvSpPr>
        <p:spPr>
          <a:xfrm>
            <a:off x="3403092" y="1233996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MOBILE APPLICATION DEVELOPMENT</a:t>
            </a:r>
            <a:endParaRPr/>
          </a:p>
        </p:txBody>
      </p:sp>
      <p:sp>
        <p:nvSpPr>
          <p:cNvPr id="237" name="Google Shape;237;p1"/>
          <p:cNvSpPr txBox="1"/>
          <p:nvPr>
            <p:ph idx="1" type="subTitle"/>
          </p:nvPr>
        </p:nvSpPr>
        <p:spPr>
          <a:xfrm>
            <a:off x="4349496" y="3696928"/>
            <a:ext cx="3622652" cy="8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Project Definition: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Forever Family Saloon App ​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8" name="Google Shape;238;p1"/>
          <p:cNvSpPr txBox="1"/>
          <p:nvPr>
            <p:ph idx="4294967295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 txBox="1"/>
          <p:nvPr>
            <p:ph type="title"/>
          </p:nvPr>
        </p:nvSpPr>
        <p:spPr>
          <a:xfrm>
            <a:off x="621792" y="34747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TIMING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9" name="Google Shape;349;p10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516" y="1145002"/>
            <a:ext cx="2895600" cy="561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10"/>
          <p:cNvCxnSpPr/>
          <p:nvPr/>
        </p:nvCxnSpPr>
        <p:spPr>
          <a:xfrm rot="10800000">
            <a:off x="3642457" y="2283042"/>
            <a:ext cx="10245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" name="Google Shape;352;p10"/>
          <p:cNvCxnSpPr/>
          <p:nvPr/>
        </p:nvCxnSpPr>
        <p:spPr>
          <a:xfrm rot="10800000">
            <a:off x="3642457" y="3642804"/>
            <a:ext cx="10245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10"/>
          <p:cNvCxnSpPr/>
          <p:nvPr/>
        </p:nvCxnSpPr>
        <p:spPr>
          <a:xfrm rot="10800000">
            <a:off x="3642457" y="4931546"/>
            <a:ext cx="10245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10"/>
          <p:cNvCxnSpPr/>
          <p:nvPr/>
        </p:nvCxnSpPr>
        <p:spPr>
          <a:xfrm>
            <a:off x="6929002" y="2831432"/>
            <a:ext cx="122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p10"/>
          <p:cNvCxnSpPr/>
          <p:nvPr/>
        </p:nvCxnSpPr>
        <p:spPr>
          <a:xfrm>
            <a:off x="6929002" y="4017975"/>
            <a:ext cx="122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6" name="Google Shape;356;p10"/>
          <p:cNvCxnSpPr/>
          <p:nvPr/>
        </p:nvCxnSpPr>
        <p:spPr>
          <a:xfrm>
            <a:off x="6929002" y="5411346"/>
            <a:ext cx="122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7" name="Google Shape;357;p10"/>
          <p:cNvSpPr txBox="1"/>
          <p:nvPr/>
        </p:nvSpPr>
        <p:spPr>
          <a:xfrm>
            <a:off x="621792" y="1815578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 txBox="1"/>
          <p:nvPr/>
        </p:nvSpPr>
        <p:spPr>
          <a:xfrm>
            <a:off x="657966" y="319743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621792" y="454373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 txBox="1"/>
          <p:nvPr/>
        </p:nvSpPr>
        <p:spPr>
          <a:xfrm>
            <a:off x="8154201" y="3564923"/>
            <a:ext cx="391814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will show lunch break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 txBox="1"/>
          <p:nvPr/>
        </p:nvSpPr>
        <p:spPr>
          <a:xfrm>
            <a:off x="8273853" y="4949701"/>
            <a:ext cx="391814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will show closing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 txBox="1"/>
          <p:nvPr/>
        </p:nvSpPr>
        <p:spPr>
          <a:xfrm>
            <a:off x="8154202" y="2352973"/>
            <a:ext cx="391814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will show opening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"/>
          <p:cNvSpPr txBox="1"/>
          <p:nvPr>
            <p:ph type="title"/>
          </p:nvPr>
        </p:nvSpPr>
        <p:spPr>
          <a:xfrm>
            <a:off x="621792" y="37690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CATALOG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8" name="Google Shape;368;p1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233" y="1275842"/>
            <a:ext cx="2800350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1"/>
          <p:cNvSpPr txBox="1"/>
          <p:nvPr/>
        </p:nvSpPr>
        <p:spPr>
          <a:xfrm>
            <a:off x="8259980" y="2286776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71" name="Google Shape;371;p11"/>
          <p:cNvCxnSpPr/>
          <p:nvPr/>
        </p:nvCxnSpPr>
        <p:spPr>
          <a:xfrm>
            <a:off x="7114760" y="2689934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11"/>
          <p:cNvCxnSpPr/>
          <p:nvPr/>
        </p:nvCxnSpPr>
        <p:spPr>
          <a:xfrm rot="10800000">
            <a:off x="3808520" y="3795204"/>
            <a:ext cx="102572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11"/>
          <p:cNvCxnSpPr/>
          <p:nvPr/>
        </p:nvCxnSpPr>
        <p:spPr>
          <a:xfrm rot="10800000">
            <a:off x="3897297" y="5893294"/>
            <a:ext cx="105235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p11"/>
          <p:cNvCxnSpPr/>
          <p:nvPr/>
        </p:nvCxnSpPr>
        <p:spPr>
          <a:xfrm>
            <a:off x="7162107" y="4834632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5" name="Google Shape;375;p11"/>
          <p:cNvCxnSpPr/>
          <p:nvPr/>
        </p:nvCxnSpPr>
        <p:spPr>
          <a:xfrm rot="10800000">
            <a:off x="3822192" y="2693503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6" name="Google Shape;376;p11"/>
          <p:cNvCxnSpPr/>
          <p:nvPr/>
        </p:nvCxnSpPr>
        <p:spPr>
          <a:xfrm rot="10800000">
            <a:off x="3808520" y="4905653"/>
            <a:ext cx="10412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7" name="Google Shape;377;p11"/>
          <p:cNvCxnSpPr/>
          <p:nvPr/>
        </p:nvCxnSpPr>
        <p:spPr>
          <a:xfrm>
            <a:off x="7198406" y="5871100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11"/>
          <p:cNvCxnSpPr/>
          <p:nvPr/>
        </p:nvCxnSpPr>
        <p:spPr>
          <a:xfrm>
            <a:off x="7173252" y="3772704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9" name="Google Shape;379;p11"/>
          <p:cNvSpPr txBox="1"/>
          <p:nvPr/>
        </p:nvSpPr>
        <p:spPr>
          <a:xfrm>
            <a:off x="371907" y="2246702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8478046" y="3340157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8478047" y="5435317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 txBox="1"/>
          <p:nvPr/>
        </p:nvSpPr>
        <p:spPr>
          <a:xfrm>
            <a:off x="367318" y="4483372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8343626" y="4305509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450151" y="3299605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468472" y="5433630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"/>
          <p:cNvSpPr txBox="1"/>
          <p:nvPr>
            <p:ph type="title"/>
          </p:nvPr>
        </p:nvSpPr>
        <p:spPr>
          <a:xfrm>
            <a:off x="621792" y="34747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OFFERS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1" name="Google Shape;391;p1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2" name="Google Shape;3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6199" y="1338402"/>
            <a:ext cx="2762250" cy="535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12"/>
          <p:cNvCxnSpPr/>
          <p:nvPr/>
        </p:nvCxnSpPr>
        <p:spPr>
          <a:xfrm rot="10800000">
            <a:off x="3822192" y="2448954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12"/>
          <p:cNvCxnSpPr/>
          <p:nvPr/>
        </p:nvCxnSpPr>
        <p:spPr>
          <a:xfrm rot="10800000">
            <a:off x="3822192" y="4409046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12"/>
          <p:cNvCxnSpPr/>
          <p:nvPr/>
        </p:nvCxnSpPr>
        <p:spPr>
          <a:xfrm>
            <a:off x="7040333" y="3429000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12"/>
          <p:cNvCxnSpPr/>
          <p:nvPr/>
        </p:nvCxnSpPr>
        <p:spPr>
          <a:xfrm>
            <a:off x="7040333" y="5422501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7" name="Google Shape;397;p12"/>
          <p:cNvSpPr txBox="1"/>
          <p:nvPr/>
        </p:nvSpPr>
        <p:spPr>
          <a:xfrm>
            <a:off x="367318" y="2025289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 txBox="1"/>
          <p:nvPr/>
        </p:nvSpPr>
        <p:spPr>
          <a:xfrm>
            <a:off x="367318" y="399517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 txBox="1"/>
          <p:nvPr/>
        </p:nvSpPr>
        <p:spPr>
          <a:xfrm>
            <a:off x="8302750" y="296579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8302751" y="5000326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"/>
          <p:cNvSpPr txBox="1"/>
          <p:nvPr>
            <p:ph type="title"/>
          </p:nvPr>
        </p:nvSpPr>
        <p:spPr>
          <a:xfrm>
            <a:off x="621792" y="37690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STAFF DETAILS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6" name="Google Shape;406;p1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832" y="1433882"/>
            <a:ext cx="2733675" cy="528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13"/>
          <p:cNvCxnSpPr/>
          <p:nvPr/>
        </p:nvCxnSpPr>
        <p:spPr>
          <a:xfrm>
            <a:off x="6857307" y="2843074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9" name="Google Shape;409;p13"/>
          <p:cNvCxnSpPr/>
          <p:nvPr/>
        </p:nvCxnSpPr>
        <p:spPr>
          <a:xfrm>
            <a:off x="6857307" y="3883240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13"/>
          <p:cNvCxnSpPr/>
          <p:nvPr/>
        </p:nvCxnSpPr>
        <p:spPr>
          <a:xfrm>
            <a:off x="6857307" y="4923407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1" name="Google Shape;411;p13"/>
          <p:cNvCxnSpPr/>
          <p:nvPr/>
        </p:nvCxnSpPr>
        <p:spPr>
          <a:xfrm>
            <a:off x="6857307" y="5910308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2" name="Google Shape;412;p13"/>
          <p:cNvCxnSpPr/>
          <p:nvPr/>
        </p:nvCxnSpPr>
        <p:spPr>
          <a:xfrm rot="10800000">
            <a:off x="3765597" y="2732583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13"/>
          <p:cNvCxnSpPr/>
          <p:nvPr/>
        </p:nvCxnSpPr>
        <p:spPr>
          <a:xfrm rot="10800000">
            <a:off x="3765597" y="3852648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4" name="Google Shape;414;p13"/>
          <p:cNvCxnSpPr/>
          <p:nvPr/>
        </p:nvCxnSpPr>
        <p:spPr>
          <a:xfrm rot="10800000">
            <a:off x="3765597" y="4844859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5" name="Google Shape;415;p13"/>
          <p:cNvCxnSpPr/>
          <p:nvPr/>
        </p:nvCxnSpPr>
        <p:spPr>
          <a:xfrm rot="10800000">
            <a:off x="3765597" y="5909438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6" name="Google Shape;416;p13"/>
          <p:cNvSpPr txBox="1"/>
          <p:nvPr/>
        </p:nvSpPr>
        <p:spPr>
          <a:xfrm>
            <a:off x="8182249" y="246973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 txBox="1"/>
          <p:nvPr/>
        </p:nvSpPr>
        <p:spPr>
          <a:xfrm>
            <a:off x="8182249" y="352950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 txBox="1"/>
          <p:nvPr/>
        </p:nvSpPr>
        <p:spPr>
          <a:xfrm>
            <a:off x="8182249" y="452652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3"/>
          <p:cNvSpPr txBox="1"/>
          <p:nvPr/>
        </p:nvSpPr>
        <p:spPr>
          <a:xfrm>
            <a:off x="8182249" y="558629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 txBox="1"/>
          <p:nvPr/>
        </p:nvSpPr>
        <p:spPr>
          <a:xfrm>
            <a:off x="554878" y="2265066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1" name="Google Shape;421;p13"/>
          <p:cNvSpPr txBox="1"/>
          <p:nvPr/>
        </p:nvSpPr>
        <p:spPr>
          <a:xfrm>
            <a:off x="498654" y="3282397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2" name="Google Shape;422;p13"/>
          <p:cNvSpPr txBox="1"/>
          <p:nvPr/>
        </p:nvSpPr>
        <p:spPr>
          <a:xfrm>
            <a:off x="499963" y="4386005"/>
            <a:ext cx="3514607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3" name="Google Shape;423;p13"/>
          <p:cNvSpPr txBox="1"/>
          <p:nvPr/>
        </p:nvSpPr>
        <p:spPr>
          <a:xfrm>
            <a:off x="498654" y="5479134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"/>
          <p:cNvSpPr txBox="1"/>
          <p:nvPr>
            <p:ph type="title"/>
          </p:nvPr>
        </p:nvSpPr>
        <p:spPr>
          <a:xfrm>
            <a:off x="4381495" y="2799153"/>
            <a:ext cx="70134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</a:pPr>
            <a:r>
              <a:rPr lang="en-US"/>
              <a:t>Link to our complete wireframe</a:t>
            </a:r>
            <a:endParaRPr/>
          </a:p>
        </p:txBody>
      </p:sp>
      <p:sp>
        <p:nvSpPr>
          <p:cNvPr id="429" name="Google Shape;429;p14"/>
          <p:cNvSpPr txBox="1"/>
          <p:nvPr>
            <p:ph idx="2" type="body"/>
          </p:nvPr>
        </p:nvSpPr>
        <p:spPr>
          <a:xfrm>
            <a:off x="5219701" y="3439350"/>
            <a:ext cx="46644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Forever Family Saloon (whimsical.com)</a:t>
            </a:r>
            <a:endParaRPr sz="3200"/>
          </a:p>
        </p:txBody>
      </p:sp>
      <p:sp>
        <p:nvSpPr>
          <p:cNvPr id="430" name="Google Shape;430;p1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7d2240637_0_34"/>
          <p:cNvSpPr txBox="1"/>
          <p:nvPr>
            <p:ph type="title"/>
          </p:nvPr>
        </p:nvSpPr>
        <p:spPr>
          <a:xfrm>
            <a:off x="4341900" y="3094202"/>
            <a:ext cx="70134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</a:pPr>
            <a:r>
              <a:rPr lang="en-US" sz="4400"/>
              <a:t>Analysis Models</a:t>
            </a:r>
            <a:endParaRPr sz="4400"/>
          </a:p>
        </p:txBody>
      </p:sp>
      <p:sp>
        <p:nvSpPr>
          <p:cNvPr id="436" name="Google Shape;436;g157d2240637_0_34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57d2240637_0_7"/>
          <p:cNvSpPr txBox="1"/>
          <p:nvPr>
            <p:ph type="title"/>
          </p:nvPr>
        </p:nvSpPr>
        <p:spPr>
          <a:xfrm>
            <a:off x="760492" y="6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3400"/>
              <a:t>Sequence Diagram</a:t>
            </a:r>
            <a:endParaRPr b="1" sz="3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2" name="Google Shape;442;g157d2240637_0_7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3" name="Google Shape;443;g157d224063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88" y="589825"/>
            <a:ext cx="9096028" cy="6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7d2240637_0_41"/>
          <p:cNvSpPr txBox="1"/>
          <p:nvPr>
            <p:ph type="title"/>
          </p:nvPr>
        </p:nvSpPr>
        <p:spPr>
          <a:xfrm>
            <a:off x="760492" y="210306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3400"/>
              <a:t>Class Diagram</a:t>
            </a:r>
            <a:endParaRPr b="1" sz="3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9" name="Google Shape;449;g157d2240637_0_41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0" name="Google Shape;450;g157d2240637_0_41"/>
          <p:cNvPicPr preferRelativeResize="0"/>
          <p:nvPr/>
        </p:nvPicPr>
        <p:blipFill rotWithShape="1">
          <a:blip r:embed="rId3">
            <a:alphaModFix/>
          </a:blip>
          <a:srcRect b="970" l="0" r="0" t="0"/>
          <a:stretch/>
        </p:blipFill>
        <p:spPr>
          <a:xfrm>
            <a:off x="1886500" y="855375"/>
            <a:ext cx="9028601" cy="6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110d8a759_0_0"/>
          <p:cNvSpPr txBox="1"/>
          <p:nvPr>
            <p:ph type="title"/>
          </p:nvPr>
        </p:nvSpPr>
        <p:spPr>
          <a:xfrm>
            <a:off x="4224528" y="1139990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 Black"/>
              <a:buNone/>
            </a:pPr>
            <a:r>
              <a:rPr lang="en-US" sz="5400"/>
              <a:t>Future Enhancement</a:t>
            </a:r>
            <a:endParaRPr/>
          </a:p>
        </p:txBody>
      </p:sp>
      <p:sp>
        <p:nvSpPr>
          <p:cNvPr id="456" name="Google Shape;456;g16110d8a759_0_0"/>
          <p:cNvSpPr txBox="1"/>
          <p:nvPr>
            <p:ph idx="1" type="body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Online Payment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Data encryption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Membership Card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Separate</a:t>
            </a:r>
            <a:r>
              <a:rPr lang="en-US" sz="3200"/>
              <a:t> Admin and User </a:t>
            </a:r>
            <a:r>
              <a:rPr lang="en-US" sz="3200"/>
              <a:t>Panel</a:t>
            </a:r>
            <a:endParaRPr sz="3200"/>
          </a:p>
        </p:txBody>
      </p:sp>
      <p:sp>
        <p:nvSpPr>
          <p:cNvPr id="457" name="Google Shape;457;g16110d8a759_0_0"/>
          <p:cNvSpPr txBox="1"/>
          <p:nvPr>
            <p:ph idx="11" type="ftr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458" name="Google Shape;458;g16110d8a759_0_0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110d8a759_0_7"/>
          <p:cNvSpPr txBox="1"/>
          <p:nvPr>
            <p:ph type="title"/>
          </p:nvPr>
        </p:nvSpPr>
        <p:spPr>
          <a:xfrm>
            <a:off x="4224528" y="1975015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 Black"/>
              <a:buNone/>
            </a:pPr>
            <a:r>
              <a:rPr lang="en-US" sz="5400"/>
              <a:t>Limitations</a:t>
            </a:r>
            <a:endParaRPr/>
          </a:p>
        </p:txBody>
      </p:sp>
      <p:sp>
        <p:nvSpPr>
          <p:cNvPr id="464" name="Google Shape;464;g16110d8a759_0_7"/>
          <p:cNvSpPr txBox="1"/>
          <p:nvPr>
            <p:ph idx="1" type="body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Very less use of dynamic data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No Proper Optimisation for storage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Software maintenance complexity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Basic and Simple UI</a:t>
            </a:r>
            <a:endParaRPr sz="3200"/>
          </a:p>
        </p:txBody>
      </p:sp>
      <p:sp>
        <p:nvSpPr>
          <p:cNvPr id="465" name="Google Shape;465;g16110d8a759_0_7"/>
          <p:cNvSpPr txBox="1"/>
          <p:nvPr>
            <p:ph idx="11" type="ftr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466" name="Google Shape;466;g16110d8a759_0_7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/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US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TEAM</a:t>
            </a:r>
            <a:endParaRPr/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Sapna Dangar - 20SOECE11010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Mansi Chanu – 20SOEIT11005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Urmila Chakrabarty – 20SOECE11117</a:t>
            </a:r>
            <a:endParaRPr/>
          </a:p>
        </p:txBody>
      </p:sp>
      <p:sp>
        <p:nvSpPr>
          <p:cNvPr id="245" name="Google Shape;245;p2"/>
          <p:cNvSpPr txBox="1"/>
          <p:nvPr>
            <p:ph idx="4294967295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94becf7de4_0_0"/>
          <p:cNvSpPr txBox="1"/>
          <p:nvPr>
            <p:ph type="title"/>
          </p:nvPr>
        </p:nvSpPr>
        <p:spPr>
          <a:xfrm>
            <a:off x="4381495" y="2799153"/>
            <a:ext cx="70134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</a:pPr>
            <a:r>
              <a:rPr lang="en-US"/>
              <a:t>Github</a:t>
            </a:r>
            <a:r>
              <a:rPr lang="en-US"/>
              <a:t> </a:t>
            </a:r>
            <a:r>
              <a:rPr lang="en-US"/>
              <a:t>Link </a:t>
            </a:r>
            <a:endParaRPr/>
          </a:p>
        </p:txBody>
      </p:sp>
      <p:sp>
        <p:nvSpPr>
          <p:cNvPr id="472" name="Google Shape;472;g194becf7de4_0_0"/>
          <p:cNvSpPr txBox="1"/>
          <p:nvPr>
            <p:ph idx="2" type="body"/>
          </p:nvPr>
        </p:nvSpPr>
        <p:spPr>
          <a:xfrm>
            <a:off x="4298200" y="3439350"/>
            <a:ext cx="6781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https://github.com/MANSI-76/Android_TSEE</a:t>
            </a:r>
            <a:endParaRPr sz="4200"/>
          </a:p>
        </p:txBody>
      </p:sp>
      <p:sp>
        <p:nvSpPr>
          <p:cNvPr id="473" name="Google Shape;473;g194becf7de4_0_0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/>
          <p:nvPr>
            <p:ph type="ctrTitle"/>
          </p:nvPr>
        </p:nvSpPr>
        <p:spPr>
          <a:xfrm>
            <a:off x="1290925" y="2865600"/>
            <a:ext cx="52179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5400"/>
              <a:t>THANK YOU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/>
          <p:nvPr>
            <p:ph type="title"/>
          </p:nvPr>
        </p:nvSpPr>
        <p:spPr>
          <a:xfrm>
            <a:off x="4224528" y="1975015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 Black"/>
              <a:buNone/>
            </a:pPr>
            <a:r>
              <a:rPr lang="en-US" sz="5400"/>
              <a:t>INTRODUCTION</a:t>
            </a:r>
            <a:endParaRPr/>
          </a:p>
        </p:txBody>
      </p:sp>
      <p:sp>
        <p:nvSpPr>
          <p:cNvPr id="251" name="Google Shape;251;p3"/>
          <p:cNvSpPr txBox="1"/>
          <p:nvPr>
            <p:ph idx="1" type="body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</a:pPr>
            <a:r>
              <a:rPr lang="en-US" sz="3200"/>
              <a:t>We are creating an app for the Forever Family Salon that offers features like booking appointment, leaving reviews, displaying the catalogue, opening and closing times, etc.</a:t>
            </a:r>
            <a:endParaRPr/>
          </a:p>
        </p:txBody>
      </p:sp>
      <p:sp>
        <p:nvSpPr>
          <p:cNvPr id="252" name="Google Shape;252;p3"/>
          <p:cNvSpPr txBox="1"/>
          <p:nvPr>
            <p:ph idx="11" type="ftr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3" name="Google Shape;253;p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/>
          <p:nvPr>
            <p:ph type="title"/>
          </p:nvPr>
        </p:nvSpPr>
        <p:spPr>
          <a:xfrm>
            <a:off x="2989725" y="3502197"/>
            <a:ext cx="6400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WIRE FRAMES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752" y="366010"/>
            <a:ext cx="5428500" cy="6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/>
          <p:nvPr>
            <p:ph type="title"/>
          </p:nvPr>
        </p:nvSpPr>
        <p:spPr>
          <a:xfrm>
            <a:off x="758952" y="760954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US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LOGIN</a:t>
            </a:r>
            <a:endParaRPr/>
          </a:p>
        </p:txBody>
      </p:sp>
      <p:sp>
        <p:nvSpPr>
          <p:cNvPr id="270" name="Google Shape;270;p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052" y="1984248"/>
            <a:ext cx="2313628" cy="451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6"/>
          <p:cNvCxnSpPr/>
          <p:nvPr/>
        </p:nvCxnSpPr>
        <p:spPr>
          <a:xfrm>
            <a:off x="4529470" y="3119120"/>
            <a:ext cx="1180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6"/>
          <p:cNvCxnSpPr/>
          <p:nvPr/>
        </p:nvCxnSpPr>
        <p:spPr>
          <a:xfrm>
            <a:off x="4455042" y="4483225"/>
            <a:ext cx="74687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6"/>
          <p:cNvCxnSpPr/>
          <p:nvPr/>
        </p:nvCxnSpPr>
        <p:spPr>
          <a:xfrm rot="10800000">
            <a:off x="7091876" y="4242748"/>
            <a:ext cx="11275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6"/>
          <p:cNvSpPr/>
          <p:nvPr/>
        </p:nvSpPr>
        <p:spPr>
          <a:xfrm>
            <a:off x="5201920" y="4064000"/>
            <a:ext cx="650240" cy="904231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834317" y="2570532"/>
            <a:ext cx="3406648" cy="113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 this image view you can upload picture for profile</a:t>
            </a:r>
            <a:endParaRPr/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6"/>
          <p:cNvCxnSpPr/>
          <p:nvPr/>
        </p:nvCxnSpPr>
        <p:spPr>
          <a:xfrm rot="10800000">
            <a:off x="6583486" y="5279072"/>
            <a:ext cx="142757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6"/>
          <p:cNvSpPr txBox="1"/>
          <p:nvPr/>
        </p:nvSpPr>
        <p:spPr>
          <a:xfrm>
            <a:off x="8136767" y="5173757"/>
            <a:ext cx="364288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clicking the Login Button it will verify the user credentials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6"/>
          <p:cNvCxnSpPr/>
          <p:nvPr/>
        </p:nvCxnSpPr>
        <p:spPr>
          <a:xfrm rot="10800000">
            <a:off x="7162996" y="4750748"/>
            <a:ext cx="11275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0" name="Google Shape;280;p6"/>
          <p:cNvSpPr txBox="1"/>
          <p:nvPr/>
        </p:nvSpPr>
        <p:spPr>
          <a:xfrm>
            <a:off x="8476292" y="4064000"/>
            <a:ext cx="2654806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two edit text is used to take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6"/>
          <p:cNvCxnSpPr/>
          <p:nvPr/>
        </p:nvCxnSpPr>
        <p:spPr>
          <a:xfrm>
            <a:off x="4635795" y="5741097"/>
            <a:ext cx="952205" cy="26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6"/>
          <p:cNvSpPr/>
          <p:nvPr/>
        </p:nvSpPr>
        <p:spPr>
          <a:xfrm>
            <a:off x="5682292" y="5469825"/>
            <a:ext cx="1300480" cy="542544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810572" y="5257184"/>
            <a:ext cx="345413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will act as link that will direct to another activity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819717" y="4021580"/>
            <a:ext cx="314248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type="title"/>
          </p:nvPr>
        </p:nvSpPr>
        <p:spPr>
          <a:xfrm>
            <a:off x="758952" y="760954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REGISTRATION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0" name="Google Shape;290;p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6749" y="1690564"/>
            <a:ext cx="2515453" cy="4780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7"/>
          <p:cNvCxnSpPr/>
          <p:nvPr/>
        </p:nvCxnSpPr>
        <p:spPr>
          <a:xfrm>
            <a:off x="4321330" y="3406351"/>
            <a:ext cx="7572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7"/>
          <p:cNvSpPr/>
          <p:nvPr/>
        </p:nvSpPr>
        <p:spPr>
          <a:xfrm>
            <a:off x="4978400" y="2514610"/>
            <a:ext cx="1036320" cy="1580527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4978400" y="4358641"/>
            <a:ext cx="2194559" cy="406400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95" name="Google Shape;295;p7"/>
          <p:cNvCxnSpPr/>
          <p:nvPr/>
        </p:nvCxnSpPr>
        <p:spPr>
          <a:xfrm rot="10800000">
            <a:off x="7061200" y="4653280"/>
            <a:ext cx="14650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7"/>
          <p:cNvSpPr txBox="1"/>
          <p:nvPr/>
        </p:nvSpPr>
        <p:spPr>
          <a:xfrm>
            <a:off x="8558194" y="4053136"/>
            <a:ext cx="288095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Radio Group and Radio Buttons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User can select any one radio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7"/>
          <p:cNvCxnSpPr/>
          <p:nvPr/>
        </p:nvCxnSpPr>
        <p:spPr>
          <a:xfrm>
            <a:off x="4423144" y="5279072"/>
            <a:ext cx="11545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7"/>
          <p:cNvSpPr/>
          <p:nvPr/>
        </p:nvSpPr>
        <p:spPr>
          <a:xfrm>
            <a:off x="5294423" y="5542577"/>
            <a:ext cx="1562512" cy="319685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99" name="Google Shape;299;p7"/>
          <p:cNvCxnSpPr/>
          <p:nvPr/>
        </p:nvCxnSpPr>
        <p:spPr>
          <a:xfrm rot="10800000">
            <a:off x="6928926" y="5695632"/>
            <a:ext cx="142757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7"/>
          <p:cNvSpPr/>
          <p:nvPr/>
        </p:nvSpPr>
        <p:spPr>
          <a:xfrm>
            <a:off x="6045492" y="2514610"/>
            <a:ext cx="1127467" cy="1580527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01" name="Google Shape;301;p7"/>
          <p:cNvCxnSpPr/>
          <p:nvPr/>
        </p:nvCxnSpPr>
        <p:spPr>
          <a:xfrm rot="10800000">
            <a:off x="7083978" y="3244334"/>
            <a:ext cx="14650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7"/>
          <p:cNvSpPr txBox="1"/>
          <p:nvPr/>
        </p:nvSpPr>
        <p:spPr>
          <a:xfrm>
            <a:off x="1148046" y="2978982"/>
            <a:ext cx="314248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 txBox="1"/>
          <p:nvPr/>
        </p:nvSpPr>
        <p:spPr>
          <a:xfrm>
            <a:off x="8549050" y="2782689"/>
            <a:ext cx="2654806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two edit text is used to take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8356503" y="5424276"/>
            <a:ext cx="345413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will act as link that will direct to login activity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725019" y="4817427"/>
            <a:ext cx="364288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clicking the Register Button it will store user data into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 txBox="1"/>
          <p:nvPr>
            <p:ph type="title"/>
          </p:nvPr>
        </p:nvSpPr>
        <p:spPr>
          <a:xfrm>
            <a:off x="621792" y="574079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APPOINTMENT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103" y="1558484"/>
            <a:ext cx="2638425" cy="51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8"/>
          <p:cNvCxnSpPr/>
          <p:nvPr/>
        </p:nvCxnSpPr>
        <p:spPr>
          <a:xfrm flipH="1">
            <a:off x="4019199" y="3166089"/>
            <a:ext cx="904126" cy="1845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8"/>
          <p:cNvSpPr txBox="1"/>
          <p:nvPr/>
        </p:nvSpPr>
        <p:spPr>
          <a:xfrm>
            <a:off x="621792" y="2968671"/>
            <a:ext cx="3617651" cy="113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Spinner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 will show dropdown menu with available options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8"/>
          <p:cNvCxnSpPr/>
          <p:nvPr/>
        </p:nvCxnSpPr>
        <p:spPr>
          <a:xfrm flipH="1" rot="10800000">
            <a:off x="6863688" y="4107404"/>
            <a:ext cx="961875" cy="854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8"/>
          <p:cNvCxnSpPr/>
          <p:nvPr/>
        </p:nvCxnSpPr>
        <p:spPr>
          <a:xfrm>
            <a:off x="6355449" y="5875683"/>
            <a:ext cx="12172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7" name="Google Shape;317;p8"/>
          <p:cNvSpPr txBox="1"/>
          <p:nvPr/>
        </p:nvSpPr>
        <p:spPr>
          <a:xfrm>
            <a:off x="7572652" y="5701650"/>
            <a:ext cx="3538371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clicking this button it will send the data</a:t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18" name="Google Shape;318;p8"/>
          <p:cNvCxnSpPr/>
          <p:nvPr/>
        </p:nvCxnSpPr>
        <p:spPr>
          <a:xfrm flipH="1" rot="10800000">
            <a:off x="6436677" y="3258350"/>
            <a:ext cx="1314458" cy="3973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p8"/>
          <p:cNvCxnSpPr/>
          <p:nvPr/>
        </p:nvCxnSpPr>
        <p:spPr>
          <a:xfrm rot="10800000">
            <a:off x="4019199" y="2645527"/>
            <a:ext cx="904126" cy="127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Google Shape;320;p8"/>
          <p:cNvCxnSpPr/>
          <p:nvPr/>
        </p:nvCxnSpPr>
        <p:spPr>
          <a:xfrm>
            <a:off x="6753978" y="4685063"/>
            <a:ext cx="1260794" cy="3231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p8"/>
          <p:cNvCxnSpPr/>
          <p:nvPr/>
        </p:nvCxnSpPr>
        <p:spPr>
          <a:xfrm rot="10800000">
            <a:off x="3899859" y="4685063"/>
            <a:ext cx="10675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2" name="Google Shape;322;p8"/>
          <p:cNvSpPr txBox="1"/>
          <p:nvPr/>
        </p:nvSpPr>
        <p:spPr>
          <a:xfrm>
            <a:off x="635269" y="2175805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444985" y="4361918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7928615" y="2887287"/>
            <a:ext cx="351052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8088888" y="4798755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 txBox="1"/>
          <p:nvPr/>
        </p:nvSpPr>
        <p:spPr>
          <a:xfrm>
            <a:off x="8014772" y="3725100"/>
            <a:ext cx="391814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is used to take phone number as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type="title"/>
          </p:nvPr>
        </p:nvSpPr>
        <p:spPr>
          <a:xfrm>
            <a:off x="621792" y="34747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REVIEW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2" name="Google Shape;332;p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042" y="1235568"/>
            <a:ext cx="2809875" cy="55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9"/>
          <p:cNvCxnSpPr/>
          <p:nvPr/>
        </p:nvCxnSpPr>
        <p:spPr>
          <a:xfrm>
            <a:off x="6857307" y="4014926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9"/>
          <p:cNvCxnSpPr/>
          <p:nvPr/>
        </p:nvCxnSpPr>
        <p:spPr>
          <a:xfrm rot="10800000">
            <a:off x="4154750" y="5834109"/>
            <a:ext cx="10245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9"/>
          <p:cNvCxnSpPr/>
          <p:nvPr/>
        </p:nvCxnSpPr>
        <p:spPr>
          <a:xfrm>
            <a:off x="6895383" y="5834109"/>
            <a:ext cx="10690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9"/>
          <p:cNvSpPr txBox="1"/>
          <p:nvPr/>
        </p:nvSpPr>
        <p:spPr>
          <a:xfrm>
            <a:off x="367318" y="2338642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7837967" y="1734119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9"/>
          <p:cNvCxnSpPr/>
          <p:nvPr/>
        </p:nvCxnSpPr>
        <p:spPr>
          <a:xfrm rot="10800000">
            <a:off x="3907002" y="2762320"/>
            <a:ext cx="95424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9"/>
          <p:cNvCxnSpPr/>
          <p:nvPr/>
        </p:nvCxnSpPr>
        <p:spPr>
          <a:xfrm>
            <a:off x="6578128" y="2076520"/>
            <a:ext cx="122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9"/>
          <p:cNvSpPr txBox="1"/>
          <p:nvPr/>
        </p:nvSpPr>
        <p:spPr>
          <a:xfrm>
            <a:off x="8002527" y="5370250"/>
            <a:ext cx="3538371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clicking this button it will clear the feedback</a:t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8014773" y="3643764"/>
            <a:ext cx="391814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is used to take user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616378" y="5370250"/>
            <a:ext cx="3538371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clicking this button it will send the data</a:t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2022-09-17T03:41:17Z</dcterms:created>
  <dc:creator>Mansi Chanu</dc:creator>
</cp:coreProperties>
</file>