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9"/>
  </p:notesMasterIdLst>
  <p:handoutMasterIdLst>
    <p:handoutMasterId r:id="rId10"/>
  </p:handoutMasterIdLst>
  <p:sldIdLst>
    <p:sldId id="278" r:id="rId2"/>
    <p:sldId id="281" r:id="rId3"/>
    <p:sldId id="282" r:id="rId4"/>
    <p:sldId id="283" r:id="rId5"/>
    <p:sldId id="284" r:id="rId6"/>
    <p:sldId id="285" r:id="rId7"/>
    <p:sldId id="28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7A587"/>
    <a:srgbClr val="FFDE75"/>
    <a:srgbClr val="30CAA5"/>
    <a:srgbClr val="E2F1F6"/>
    <a:srgbClr val="AD319B"/>
    <a:srgbClr val="F15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3716" autoAdjust="0"/>
  </p:normalViewPr>
  <p:slideViewPr>
    <p:cSldViewPr snapToGrid="0" snapToObjects="1">
      <p:cViewPr varScale="1">
        <p:scale>
          <a:sx n="84" d="100"/>
          <a:sy n="84" d="100"/>
        </p:scale>
        <p:origin x="8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39F2-6511-431F-84DF-8E31FF9AEA6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A778C-6419-462D-9759-CC6BFFB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212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9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syspublicservices.com/" TargetMode="External"/><Relationship Id="rId3" Type="http://schemas.openxmlformats.org/officeDocument/2006/relationships/image" Target="../media/image6.png"/><Relationship Id="rId7" Type="http://schemas.openxmlformats.org/officeDocument/2006/relationships/hyperlink" Target="mailto:askus@infosyspublicservices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" y="5357"/>
            <a:ext cx="9143954" cy="5132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70" y="79635"/>
            <a:ext cx="8552223" cy="968115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069" y="4410075"/>
            <a:ext cx="4290931" cy="5715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571197"/>
            <a:ext cx="2514600" cy="3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4268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07257" y="547315"/>
            <a:ext cx="390183" cy="73152"/>
            <a:chOff x="2522085" y="4216400"/>
            <a:chExt cx="390183" cy="73152"/>
          </a:xfrm>
        </p:grpSpPr>
        <p:sp>
          <p:nvSpPr>
            <p:cNvPr id="8" name="Oval 7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2" name="Shape 42"/>
          <p:cNvSpPr>
            <a:spLocks noGrp="1"/>
          </p:cNvSpPr>
          <p:nvPr>
            <p:ph type="sldNum" sz="quarter" idx="2"/>
          </p:nvPr>
        </p:nvSpPr>
        <p:spPr>
          <a:xfrm>
            <a:off x="8440892" y="4755132"/>
            <a:ext cx="468287" cy="27940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9459" y="855662"/>
            <a:ext cx="8509720" cy="3558511"/>
          </a:xfrm>
          <a:prstGeom prst="rect">
            <a:avLst/>
          </a:prstGeom>
        </p:spPr>
        <p:txBody>
          <a:bodyPr/>
          <a:lstStyle>
            <a:lvl1pPr marL="112713" indent="-112713"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050" indent="-174625">
              <a:defRPr sz="12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9775" indent="-165100">
              <a:defRPr sz="11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89025" indent="-236538">
              <a:defRPr sz="12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381956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210720" y="2989523"/>
            <a:ext cx="2900657" cy="99377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285228" y="3383349"/>
            <a:ext cx="390183" cy="73152"/>
            <a:chOff x="2522085" y="4216400"/>
            <a:chExt cx="390183" cy="73152"/>
          </a:xfrm>
        </p:grpSpPr>
        <p:sp>
          <p:nvSpPr>
            <p:cNvPr id="12" name="Oval 11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5" name="Picture Placeholder 8"/>
          <p:cNvSpPr>
            <a:spLocks noGrp="1" noChangeAspect="1"/>
          </p:cNvSpPr>
          <p:nvPr>
            <p:ph type="pic" sz="quarter" idx="11"/>
          </p:nvPr>
        </p:nvSpPr>
        <p:spPr>
          <a:xfrm rot="21418073">
            <a:off x="-875704" y="-1590964"/>
            <a:ext cx="6601135" cy="5792520"/>
          </a:xfrm>
          <a:prstGeom prst="roundRect">
            <a:avLst>
              <a:gd name="adj" fmla="val 5406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10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 rot="21332200">
            <a:off x="5735829" y="606953"/>
            <a:ext cx="3768385" cy="3795814"/>
          </a:xfrm>
          <a:prstGeom prst="flowChartAlternateProcess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hape 40"/>
          <p:cNvSpPr>
            <a:spLocks noGrp="1"/>
          </p:cNvSpPr>
          <p:nvPr>
            <p:ph type="title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07257" y="547315"/>
            <a:ext cx="390183" cy="73152"/>
            <a:chOff x="2522085" y="4216400"/>
            <a:chExt cx="390183" cy="73152"/>
          </a:xfrm>
        </p:grpSpPr>
        <p:sp>
          <p:nvSpPr>
            <p:cNvPr id="21" name="Oval 20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3" name="Shape 42"/>
          <p:cNvSpPr>
            <a:spLocks noGrp="1"/>
          </p:cNvSpPr>
          <p:nvPr>
            <p:ph type="sldNum" sz="quarter" idx="2"/>
          </p:nvPr>
        </p:nvSpPr>
        <p:spPr>
          <a:xfrm>
            <a:off x="8440892" y="4755132"/>
            <a:ext cx="468287" cy="27940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C79-A2E7-49B7-BAD2-CDA14EE16AD4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372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3"/>
          <a:stretch/>
        </p:blipFill>
        <p:spPr>
          <a:xfrm>
            <a:off x="1" y="4686300"/>
            <a:ext cx="9143999" cy="4572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" y="-332"/>
            <a:ext cx="9143999" cy="1428910"/>
            <a:chOff x="0" y="-334"/>
            <a:chExt cx="12328699" cy="1926575"/>
          </a:xfrm>
        </p:grpSpPr>
        <p:grpSp>
          <p:nvGrpSpPr>
            <p:cNvPr id="36" name="Group 35"/>
            <p:cNvGrpSpPr/>
            <p:nvPr userDrawn="1"/>
          </p:nvGrpSpPr>
          <p:grpSpPr>
            <a:xfrm>
              <a:off x="0" y="623"/>
              <a:ext cx="1564295" cy="1925618"/>
              <a:chOff x="0" y="623"/>
              <a:chExt cx="1564295" cy="1925618"/>
            </a:xfrm>
          </p:grpSpPr>
          <p:pic>
            <p:nvPicPr>
              <p:cNvPr id="33" name="Picture 3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0800000">
                <a:off x="584877" y="623"/>
                <a:ext cx="979418" cy="946060"/>
              </a:xfrm>
              <a:prstGeom prst="rect">
                <a:avLst/>
              </a:prstGeom>
              <a:noFill/>
            </p:spPr>
          </p:pic>
          <p:pic>
            <p:nvPicPr>
              <p:cNvPr id="34" name="Picture 33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0" y="946205"/>
                <a:ext cx="584877" cy="980036"/>
              </a:xfrm>
              <a:prstGeom prst="rect">
                <a:avLst/>
              </a:prstGeom>
              <a:noFill/>
            </p:spPr>
          </p:pic>
        </p:grpSp>
        <p:pic>
          <p:nvPicPr>
            <p:cNvPr id="35" name="Picture 34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0800000">
              <a:off x="11349281" y="-334"/>
              <a:ext cx="979418" cy="948931"/>
            </a:xfrm>
            <a:prstGeom prst="rect">
              <a:avLst/>
            </a:prstGeom>
            <a:noFill/>
          </p:spPr>
        </p:pic>
      </p:grpSp>
      <p:pic>
        <p:nvPicPr>
          <p:cNvPr id="23" name="Picture 22" descr="IPS_natural_horz_BTE-01.png"/>
          <p:cNvPicPr>
            <a:picLocks noChangeAspect="1"/>
          </p:cNvPicPr>
          <p:nvPr/>
        </p:nvPicPr>
        <p:blipFill>
          <a:blip r:embed="rId6" cstate="print"/>
          <a:srcRect r="6053"/>
          <a:stretch>
            <a:fillRect/>
          </a:stretch>
        </p:blipFill>
        <p:spPr>
          <a:xfrm>
            <a:off x="2372926" y="876300"/>
            <a:ext cx="4398149" cy="693746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 bwMode="auto">
          <a:xfrm>
            <a:off x="384142" y="3486150"/>
            <a:ext cx="2998737" cy="309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en-US" sz="1100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7"/>
              </a:rPr>
              <a:t>askus@infosyspublicservices.com</a:t>
            </a:r>
            <a:endParaRPr lang="en-US" sz="11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5785464" y="3486150"/>
            <a:ext cx="2998737" cy="309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r>
              <a:rPr lang="en-US" sz="1100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8"/>
              </a:rPr>
              <a:t>www.infosyspublicservices.com</a:t>
            </a:r>
            <a:endParaRPr lang="en-US" sz="11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57200" y="1724025"/>
            <a:ext cx="8229600" cy="1685925"/>
            <a:chOff x="457200" y="1724025"/>
            <a:chExt cx="8229600" cy="2057400"/>
          </a:xfrm>
        </p:grpSpPr>
        <p:cxnSp>
          <p:nvCxnSpPr>
            <p:cNvPr id="39" name="Straight Connector 38"/>
            <p:cNvCxnSpPr/>
            <p:nvPr userDrawn="1"/>
          </p:nvCxnSpPr>
          <p:spPr>
            <a:xfrm>
              <a:off x="457200" y="3781425"/>
              <a:ext cx="822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57200" y="1724025"/>
              <a:ext cx="822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Placeholder 2"/>
          <p:cNvSpPr txBox="1">
            <a:spLocks/>
          </p:cNvSpPr>
          <p:nvPr/>
        </p:nvSpPr>
        <p:spPr>
          <a:xfrm>
            <a:off x="388374" y="4171950"/>
            <a:ext cx="8406343" cy="30099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just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500" b="1" kern="1200" spc="-2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tx1"/>
                </a:solidFill>
              </a:rPr>
              <a:t>© 2013 Infosys Public Services, Inc., Rockville, Maryland, USA. All Rights Reserved. Infosys Public Services believes the information in this document is accurate as of its publication date; such information is</a:t>
            </a:r>
            <a:r>
              <a:rPr lang="en-US" sz="600" baseline="0" dirty="0">
                <a:solidFill>
                  <a:schemeClr val="tx1"/>
                </a:solidFill>
              </a:rPr>
              <a:t> </a:t>
            </a:r>
            <a:r>
              <a:rPr lang="en-US" sz="600" dirty="0">
                <a:solidFill>
                  <a:schemeClr val="tx1"/>
                </a:solidFill>
              </a:rPr>
              <a:t>subject to change without notice. Infosys Public Services acknowledges the proprietary rights of other companies to the trademarks, product names and such other intellectual property rights mentioned in</a:t>
            </a:r>
            <a:r>
              <a:rPr lang="en-US" sz="600" baseline="0" dirty="0">
                <a:solidFill>
                  <a:schemeClr val="tx1"/>
                </a:solidFill>
              </a:rPr>
              <a:t> </a:t>
            </a:r>
            <a:r>
              <a:rPr lang="en-US" sz="600" dirty="0">
                <a:solidFill>
                  <a:schemeClr val="tx1"/>
                </a:solidFill>
              </a:rPr>
              <a:t>this document. Except as expressly permitted, neither this documentation nor any part of it may be reproduced, stored in a retrieval system, or transmitted in any form or by any means, electronic,</a:t>
            </a:r>
            <a:r>
              <a:rPr lang="en-US" sz="600" baseline="0" dirty="0">
                <a:solidFill>
                  <a:schemeClr val="tx1"/>
                </a:solidFill>
              </a:rPr>
              <a:t> </a:t>
            </a:r>
            <a:r>
              <a:rPr lang="en-US" sz="600" dirty="0">
                <a:solidFill>
                  <a:schemeClr val="tx1"/>
                </a:solidFill>
              </a:rPr>
              <a:t>mechanical, printing, photocopying, recording or otherwise, without the prior permission of Infosys Public Services and/ or any named intellectual property rights holders under this document.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81000" y="2030656"/>
            <a:ext cx="8458200" cy="1150694"/>
            <a:chOff x="381000" y="1962150"/>
            <a:chExt cx="8458200" cy="1150694"/>
          </a:xfrm>
        </p:grpSpPr>
        <p:sp>
          <p:nvSpPr>
            <p:cNvPr id="53" name="Rectangle 52"/>
            <p:cNvSpPr/>
            <p:nvPr userDrawn="1"/>
          </p:nvSpPr>
          <p:spPr>
            <a:xfrm>
              <a:off x="4419600" y="1962150"/>
              <a:ext cx="2019300" cy="1123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CANADA</a:t>
              </a:r>
            </a:p>
            <a:p>
              <a:pPr algn="ctr" eaLnBrk="0" hangingPunct="0"/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  <a:p>
              <a:pPr algn="ctr" eaLnBrk="0" hangingPunct="0"/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  <a:p>
              <a:pPr algn="ctr" eaLnBrk="0" hangingPunct="0"/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5140 Yonge Street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Suite 1400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Toronto, Ontario M2N 6L7  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6705600" y="1962150"/>
              <a:ext cx="2133600" cy="1123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defTabSz="914400" rtl="0" eaLnBrk="0" latinLnBrk="0" hangingPunct="0"/>
              <a:r>
                <a:rPr lang="en-US" sz="1200" b="1" kern="1200" dirty="0">
                  <a:solidFill>
                    <a:srgbClr val="0070C0"/>
                  </a:solidFill>
                  <a:latin typeface="Arial" pitchFamily="34" charset="0"/>
                  <a:ea typeface="+mn-ea"/>
                  <a:cs typeface="Arial" pitchFamily="34" charset="0"/>
                </a:rPr>
                <a:t>INDIA</a:t>
              </a:r>
            </a:p>
            <a:p>
              <a:pPr marL="0" algn="ctr" defTabSz="914400" rtl="0" eaLnBrk="0" latinLnBrk="0" hangingPunct="0"/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  <a:p>
              <a:pPr marL="0" algn="ctr" defTabSz="914400" rtl="0" eaLnBrk="0" latinLnBrk="0" hangingPunct="0"/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  <a:p>
              <a:pPr marL="0" algn="ctr" defTabSz="914400" rtl="0" eaLnBrk="0" latinLnBrk="0" hangingPunct="0"/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Plot No. 44 &amp; 97A</a:t>
              </a:r>
            </a:p>
            <a:p>
              <a:pPr marL="0" algn="ctr" defTabSz="914400" rtl="0" eaLnBrk="0" latinLnBrk="0" hangingPunct="0"/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Electronics City, Hosur Road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Bangalore, Karnataka 560 100 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grpSp>
          <p:nvGrpSpPr>
            <p:cNvPr id="55" name="Group 49"/>
            <p:cNvGrpSpPr/>
            <p:nvPr userDrawn="1"/>
          </p:nvGrpSpPr>
          <p:grpSpPr>
            <a:xfrm>
              <a:off x="381000" y="1962150"/>
              <a:ext cx="4114800" cy="1150694"/>
              <a:chOff x="381000" y="1962150"/>
              <a:chExt cx="4114800" cy="1150694"/>
            </a:xfrm>
          </p:grpSpPr>
          <p:sp>
            <p:nvSpPr>
              <p:cNvPr id="58" name="Rectangle 57"/>
              <p:cNvSpPr/>
              <p:nvPr userDrawn="1"/>
            </p:nvSpPr>
            <p:spPr>
              <a:xfrm>
                <a:off x="2362200" y="2343403"/>
                <a:ext cx="18288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endParaRPr>
              </a:p>
              <a:p>
                <a:pPr algn="ctr"/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12021 Sunset Hills Road</a:t>
                </a:r>
                <a:b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</a:b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Suite 340</a:t>
                </a:r>
                <a:b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</a:b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Reston, VA 20190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D6E71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 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 userDrawn="1"/>
            </p:nvSpPr>
            <p:spPr>
              <a:xfrm>
                <a:off x="381000" y="2343403"/>
                <a:ext cx="1828800" cy="76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i="1" kern="1200" dirty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(Headquarters)</a:t>
                </a:r>
                <a:br>
                  <a: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>
                    <a:latin typeface="Arial" pitchFamily="34" charset="0"/>
                    <a:ea typeface="+mn-ea"/>
                    <a:cs typeface="Arial" pitchFamily="34" charset="0"/>
                  </a:rPr>
                  <a:t>800 King Farm Boulevard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dirty="0">
                    <a:latin typeface="Arial" pitchFamily="34" charset="0"/>
                    <a:ea typeface="+mn-ea"/>
                    <a:cs typeface="Arial" pitchFamily="34" charset="0"/>
                  </a:rPr>
                  <a:t>Suite 505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dirty="0">
                    <a:latin typeface="Arial" pitchFamily="34" charset="0"/>
                    <a:ea typeface="+mn-ea"/>
                    <a:cs typeface="Arial" pitchFamily="34" charset="0"/>
                  </a:rPr>
                  <a:t>Rockville, MD 20850</a:t>
                </a:r>
              </a:p>
            </p:txBody>
          </p:sp>
          <p:sp>
            <p:nvSpPr>
              <p:cNvPr id="60" name="Rectangle 59"/>
              <p:cNvSpPr/>
              <p:nvPr userDrawn="1"/>
            </p:nvSpPr>
            <p:spPr>
              <a:xfrm>
                <a:off x="457200" y="1962150"/>
                <a:ext cx="4038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kern="1200" noProof="0" dirty="0">
                    <a:solidFill>
                      <a:srgbClr val="0070C0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UNITED STATES</a:t>
                </a:r>
                <a:endParaRPr lang="en-US" dirty="0"/>
              </a:p>
            </p:txBody>
          </p:sp>
        </p:grpSp>
        <p:cxnSp>
          <p:nvCxnSpPr>
            <p:cNvPr id="56" name="Straight Connector 55"/>
            <p:cNvCxnSpPr/>
            <p:nvPr userDrawn="1"/>
          </p:nvCxnSpPr>
          <p:spPr>
            <a:xfrm>
              <a:off x="4343400" y="23622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477000" y="23622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7017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"/>
            <a:ext cx="9144000" cy="5132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2060972"/>
            <a:ext cx="8688387" cy="1021556"/>
          </a:xfrm>
        </p:spPr>
        <p:txBody>
          <a:bodyPr anchor="ctr">
            <a:normAutofit/>
          </a:bodyPr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4874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839449"/>
            <a:ext cx="4283439" cy="37325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467" y="839449"/>
            <a:ext cx="4283439" cy="37325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236-2660-4F9E-8CA2-A419AF9C98BF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48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8" y="839449"/>
            <a:ext cx="42687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371601"/>
            <a:ext cx="4268788" cy="320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9449"/>
            <a:ext cx="4271961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71601"/>
            <a:ext cx="4271961" cy="320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7BA3-E354-41B6-8162-5C6FA26A68A7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3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71EE-5F13-4D36-AFDC-117B7655062C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55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88-A578-43E7-9EF3-24B9AFD949A5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48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1291" cy="514197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228865" y="3084191"/>
            <a:ext cx="3321317" cy="41148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390725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3"/>
          <a:stretch/>
        </p:blipFill>
        <p:spPr>
          <a:xfrm>
            <a:off x="1" y="4686300"/>
            <a:ext cx="9143999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50" y="146018"/>
            <a:ext cx="8684638" cy="53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50" y="830081"/>
            <a:ext cx="8684638" cy="374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0" y="481812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AB25E1-DB68-4E03-AE0C-D593F90802A8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601" y="34850"/>
            <a:ext cx="2667065" cy="190821"/>
          </a:xfrm>
          <a:prstGeom prst="rect">
            <a:avLst/>
          </a:prstGeom>
        </p:spPr>
        <p:txBody>
          <a:bodyPr vert="horz" wrap="square" lIns="18288" tIns="18288" rIns="18288" bIns="18288" rtlCol="0" anchor="ctr">
            <a:spAutoFit/>
          </a:bodyPr>
          <a:lstStyle>
            <a:lvl1pPr algn="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728" y="34850"/>
            <a:ext cx="194027" cy="190821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063" y="1"/>
            <a:ext cx="1101725" cy="146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404196" y="81040"/>
            <a:ext cx="0" cy="98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00015"/>
            <a:ext cx="2450592" cy="294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5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0"/>
            <a:ext cx="9144000" cy="3429000"/>
          </a:xfrm>
          <a:prstGeom prst="rect">
            <a:avLst/>
          </a:prstGeom>
        </p:spPr>
      </p:pic>
      <p:sp>
        <p:nvSpPr>
          <p:cNvPr id="374" name="Shape 374"/>
          <p:cNvSpPr>
            <a:spLocks noGrp="1"/>
          </p:cNvSpPr>
          <p:nvPr>
            <p:ph type="ctrTitle" idx="4294967295"/>
          </p:nvPr>
        </p:nvSpPr>
        <p:spPr>
          <a:xfrm>
            <a:off x="2386012" y="3275074"/>
            <a:ext cx="4371975" cy="968375"/>
          </a:xfrm>
        </p:spPr>
        <p:txBody>
          <a:bodyPr>
            <a:noAutofit/>
          </a:bodyPr>
          <a:lstStyle>
            <a:lvl1pPr>
              <a:defRPr sz="2500"/>
            </a:lvl1pPr>
          </a:lstStyle>
          <a:p>
            <a:pPr algn="ctr"/>
            <a:r>
              <a:rPr lang="sv-SE" sz="2800" dirty="0"/>
              <a:t>Hacker Factory Cyber Hackathon Solution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9429" y="3450935"/>
            <a:ext cx="390183" cy="73152"/>
            <a:chOff x="2522085" y="4216400"/>
            <a:chExt cx="390183" cy="73152"/>
          </a:xfrm>
        </p:grpSpPr>
        <p:sp>
          <p:nvSpPr>
            <p:cNvPr id="16" name="Oval 15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9" name="Text Placeholder 1"/>
          <p:cNvSpPr txBox="1">
            <a:spLocks/>
          </p:cNvSpPr>
          <p:nvPr/>
        </p:nvSpPr>
        <p:spPr>
          <a:xfrm>
            <a:off x="5253379" y="4529190"/>
            <a:ext cx="4149558" cy="31525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Team Name: </a:t>
            </a:r>
            <a:r>
              <a:rPr lang="en-US" sz="1200" dirty="0"/>
              <a:t>&lt;Your Team Name&gt;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5253379" y="4752160"/>
            <a:ext cx="4149558" cy="31525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Location: </a:t>
            </a:r>
            <a:r>
              <a:rPr lang="en-US" sz="1200" dirty="0"/>
              <a:t>&lt;Your Location&gt;</a:t>
            </a:r>
          </a:p>
        </p:txBody>
      </p:sp>
    </p:spTree>
    <p:extLst>
      <p:ext uri="{BB962C8B-B14F-4D97-AF65-F5344CB8AC3E}">
        <p14:creationId xmlns:p14="http://schemas.microsoft.com/office/powerpoint/2010/main" val="7859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Information (Team Name and Participants details)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050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Cyber Security Topic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Your understanding</a:t>
            </a:r>
          </a:p>
          <a:p>
            <a:r>
              <a:rPr lang="en-US" dirty="0"/>
              <a:t>Scope of the </a:t>
            </a:r>
            <a:r>
              <a:rPr lang="en-US"/>
              <a:t>solution covered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Solution Architecture / Design (What)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>
              <a:solidFill>
                <a:srgbClr val="0070C0"/>
              </a:solidFill>
              <a:ea typeface="+mj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75688" y="4754563"/>
            <a:ext cx="468312" cy="27940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 Solution – Demo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Screenshots</a:t>
            </a:r>
          </a:p>
          <a:p>
            <a:r>
              <a:rPr lang="en-US" dirty="0"/>
              <a:t>Accessible </a:t>
            </a:r>
            <a:r>
              <a:rPr lang="en-US" dirty="0" err="1"/>
              <a:t>Github</a:t>
            </a:r>
            <a:r>
              <a:rPr lang="en-US" dirty="0"/>
              <a:t> project </a:t>
            </a:r>
            <a:r>
              <a:rPr lang="en-US" dirty="0" err="1"/>
              <a:t>url</a:t>
            </a:r>
            <a:r>
              <a:rPr lang="en-US" dirty="0"/>
              <a:t> for codebase</a:t>
            </a:r>
          </a:p>
          <a:p>
            <a:r>
              <a:rPr lang="en-US" dirty="0"/>
              <a:t>Include demo video (embed or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75688" y="4754563"/>
            <a:ext cx="468312" cy="27940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3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Additional Information – How can it enhance further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75688" y="4754563"/>
            <a:ext cx="468312" cy="27940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References if any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82208"/>
      </p:ext>
    </p:extLst>
  </p:cSld>
  <p:clrMapOvr>
    <a:masterClrMapping/>
  </p:clrMapOvr>
</p:sld>
</file>

<file path=ppt/theme/theme1.xml><?xml version="1.0" encoding="utf-8"?>
<a:theme xmlns:a="http://schemas.openxmlformats.org/drawingml/2006/main" name="AbhijitShah-Oct2013">
  <a:themeElements>
    <a:clrScheme name="Custom 3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002060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fosys Template 1">
  <a:themeElements>
    <a:clrScheme name="Infosys Template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fosys Template 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fosys Template 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MyTechZooka-V2.0</Template>
  <TotalTime>643</TotalTime>
  <Words>83</Words>
  <Application>Microsoft Office PowerPoint</Application>
  <PresentationFormat>On-screen Show (16:9)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AbhijitShah-Oct2013</vt:lpstr>
      <vt:lpstr>Hacker Factory Cyber Hackathon Solution</vt:lpstr>
      <vt:lpstr>Team Information (Team Name and Participants details) </vt:lpstr>
      <vt:lpstr>Cyber Security Topic</vt:lpstr>
      <vt:lpstr>Solution Architecture / Design (What)</vt:lpstr>
      <vt:lpstr>Tech Solution – Demo</vt:lpstr>
      <vt:lpstr>Additional Information – How can it enhance further </vt:lpstr>
      <vt:lpstr>References if 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S.</dc:creator>
  <cp:lastModifiedBy>Asha_Anthony</cp:lastModifiedBy>
  <cp:revision>528</cp:revision>
  <dcterms:modified xsi:type="dcterms:W3CDTF">2019-11-25T12:27:16Z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1813203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D6.1.0</vt:lpwstr>
  </property>
  <property fmtid="{D5CDD505-2E9C-101B-9397-08002B2CF9AE}" pid="5" name="MSIP_Label_be4b3411-284d-4d31-bd4f-bc13ef7f1fd6_Enabled">
    <vt:lpwstr>True</vt:lpwstr>
  </property>
  <property fmtid="{D5CDD505-2E9C-101B-9397-08002B2CF9AE}" pid="6" name="MSIP_Label_be4b3411-284d-4d31-bd4f-bc13ef7f1fd6_SiteId">
    <vt:lpwstr>63ce7d59-2f3e-42cd-a8cc-be764cff5eb6</vt:lpwstr>
  </property>
  <property fmtid="{D5CDD505-2E9C-101B-9397-08002B2CF9AE}" pid="7" name="MSIP_Label_be4b3411-284d-4d31-bd4f-bc13ef7f1fd6_Owner">
    <vt:lpwstr>Sachin.Junghare@ad.infosys.com</vt:lpwstr>
  </property>
  <property fmtid="{D5CDD505-2E9C-101B-9397-08002B2CF9AE}" pid="8" name="MSIP_Label_be4b3411-284d-4d31-bd4f-bc13ef7f1fd6_SetDate">
    <vt:lpwstr>2019-11-18T12:17:56.9916824Z</vt:lpwstr>
  </property>
  <property fmtid="{D5CDD505-2E9C-101B-9397-08002B2CF9AE}" pid="9" name="MSIP_Label_be4b3411-284d-4d31-bd4f-bc13ef7f1fd6_Name">
    <vt:lpwstr>Internal</vt:lpwstr>
  </property>
  <property fmtid="{D5CDD505-2E9C-101B-9397-08002B2CF9AE}" pid="10" name="MSIP_Label_be4b3411-284d-4d31-bd4f-bc13ef7f1fd6_Application">
    <vt:lpwstr>Microsoft Azure Information Protection</vt:lpwstr>
  </property>
  <property fmtid="{D5CDD505-2E9C-101B-9397-08002B2CF9AE}" pid="11" name="MSIP_Label_be4b3411-284d-4d31-bd4f-bc13ef7f1fd6_ActionId">
    <vt:lpwstr>0744ca74-23c2-4e47-a8a8-22b31b4ace77</vt:lpwstr>
  </property>
  <property fmtid="{D5CDD505-2E9C-101B-9397-08002B2CF9AE}" pid="12" name="MSIP_Label_be4b3411-284d-4d31-bd4f-bc13ef7f1fd6_Extended_MSFT_Method">
    <vt:lpwstr>Automatic</vt:lpwstr>
  </property>
  <property fmtid="{D5CDD505-2E9C-101B-9397-08002B2CF9AE}" pid="13" name="MSIP_Label_a0819fa7-4367-4500-ba88-dd630d977609_Enabled">
    <vt:lpwstr>True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Owner">
    <vt:lpwstr>Sachin.Junghare@ad.infosys.com</vt:lpwstr>
  </property>
  <property fmtid="{D5CDD505-2E9C-101B-9397-08002B2CF9AE}" pid="16" name="MSIP_Label_a0819fa7-4367-4500-ba88-dd630d977609_SetDate">
    <vt:lpwstr>2019-11-18T12:17:56.9916824Z</vt:lpwstr>
  </property>
  <property fmtid="{D5CDD505-2E9C-101B-9397-08002B2CF9AE}" pid="17" name="MSIP_Label_a0819fa7-4367-4500-ba88-dd630d977609_Name">
    <vt:lpwstr>Companywide usage</vt:lpwstr>
  </property>
  <property fmtid="{D5CDD505-2E9C-101B-9397-08002B2CF9AE}" pid="18" name="MSIP_Label_a0819fa7-4367-4500-ba88-dd630d977609_Application">
    <vt:lpwstr>Microsoft Azure Information Protection</vt:lpwstr>
  </property>
  <property fmtid="{D5CDD505-2E9C-101B-9397-08002B2CF9AE}" pid="19" name="MSIP_Label_a0819fa7-4367-4500-ba88-dd630d977609_ActionId">
    <vt:lpwstr>0744ca74-23c2-4e47-a8a8-22b31b4ace77</vt:lpwstr>
  </property>
  <property fmtid="{D5CDD505-2E9C-101B-9397-08002B2CF9AE}" pid="20" name="MSIP_Label_a0819fa7-4367-4500-ba88-dd630d977609_Parent">
    <vt:lpwstr>be4b3411-284d-4d31-bd4f-bc13ef7f1fd6</vt:lpwstr>
  </property>
  <property fmtid="{D5CDD505-2E9C-101B-9397-08002B2CF9AE}" pid="21" name="MSIP_Label_a0819fa7-4367-4500-ba88-dd630d977609_Extended_MSFT_Method">
    <vt:lpwstr>Automatic</vt:lpwstr>
  </property>
  <property fmtid="{D5CDD505-2E9C-101B-9397-08002B2CF9AE}" pid="22" name="Sensitivity">
    <vt:lpwstr>Internal Companywide usage</vt:lpwstr>
  </property>
</Properties>
</file>