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Mehrotra.manuj7@gmail.com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33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2019-04-25T08:26:49Z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zxc@ABHISHEK</vt:lpwstr>
  </property>
  <property fmtid="{D5CDD505-2E9C-101B-9397-08002B2CF9AE}" pid="6" name="MSIP_Label_f42aa342-8706-4288-bd11-ebb85995028c_SetDate">
    <vt:lpwstr>2019-04-23T17:04:57.3752583Z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e8b905d0-521a-498f-a061-d3bec700dc7a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