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 snapToGrid="0">
      <p:cViewPr>
        <p:scale>
          <a:sx n="66" d="100"/>
          <a:sy n="66" d="100"/>
        </p:scale>
        <p:origin x="153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E9B3B-D2D4-4966-BC7F-BD8A04AEDCF2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DB148-32E3-47C0-9C6E-9820A3577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13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DB148-32E3-47C0-9C6E-9820A3577FA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73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0006-50C5-EEBD-6256-C5574F88A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56333-82D2-889B-B9C0-474B40AC0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57742-13FC-7944-09E4-498440F8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6A0-6C5E-415F-9E54-DAD614F3C507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65F4-B482-C256-9E40-E4E14FCE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E798E-D4C5-950F-F013-0CEB9D34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29A5-1401-44DF-B6F1-0E7A7AF4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5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F6A2-8B5E-8AEF-0D35-FC11C05A3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E7FE2-499A-9256-4BA3-5B0D1DBA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B74ED-6924-4606-FA2B-2D7D73F7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6A0-6C5E-415F-9E54-DAD614F3C507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9FEA-2DC7-9730-D55C-B0072F17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9EB9-E82C-80C9-06B3-2024D6CD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29A5-1401-44DF-B6F1-0E7A7AF4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83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02E51-8AE9-826C-E557-6AA8BBB13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9A3DD-FF36-C6DB-1E48-8342CF216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6D2A-0819-AE98-6FBB-43C5ADA6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6A0-6C5E-415F-9E54-DAD614F3C507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F688-43F2-9234-CE4B-DDF2EA41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9650-E17C-6949-5886-C7BC1D68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29A5-1401-44DF-B6F1-0E7A7AF4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9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043-1018-B93B-4612-626A40C4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8CEFD-2B48-D81A-3E14-33A0B873F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7F3B-1F66-08BD-2B18-871404B0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6A0-6C5E-415F-9E54-DAD614F3C507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BF36-C0F9-90C3-6DE5-1C2AC317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FD6A-C0BD-D109-A9A6-80C6D653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29A5-1401-44DF-B6F1-0E7A7AF4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10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5733-83C7-FFA4-67F0-83B31557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C37F0-34ED-5C99-FEB6-F6722FE81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B39C4-2226-9B75-C792-08189625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6A0-6C5E-415F-9E54-DAD614F3C507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C30CA-B9EE-B680-5910-C3A2D4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22A0E-82FC-A179-E770-E4216522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29A5-1401-44DF-B6F1-0E7A7AF4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612C-4BC8-E8AA-F7FA-89904B69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706D0-18AC-43AA-7A28-79397FA1D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4457E-DF58-C230-015B-C8FF2EBCC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527AB-E219-B563-BB27-533BB005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6A0-6C5E-415F-9E54-DAD614F3C507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05ED3-7C90-6FFF-AE7D-9B1C86B8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80572-4B5D-B130-E1DA-77DF3312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29A5-1401-44DF-B6F1-0E7A7AF4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87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9C96-F333-8714-B0A0-1FF45C3A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BFF0C-D9FE-CB5D-095E-187BEEA13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88712-26FC-CCD4-3AB8-22715BDEC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C4018-4B01-0828-FF61-8FED9FCC6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FBBD8-AF35-1698-F92E-8ED65732C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194C5-FB4D-0884-1450-57A90545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6A0-6C5E-415F-9E54-DAD614F3C507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3730E4-79F5-ED19-367E-FF035FC4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8697F-5F8C-EE07-1944-599FDFA0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29A5-1401-44DF-B6F1-0E7A7AF4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29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4A6D-837B-1A0A-6A00-9E32739C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52EC0-005D-7492-2EE7-C5568DC2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6A0-6C5E-415F-9E54-DAD614F3C507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7F191-DDF0-2301-C987-92BA3262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899C16-BD76-1FF9-ADC9-F3B10D97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29A5-1401-44DF-B6F1-0E7A7AF4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98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48045-2EAF-B66F-D869-559F740A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6A0-6C5E-415F-9E54-DAD614F3C507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66F7C-4B18-C2CD-D4CF-FFEF25C0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709E5-C372-7C4C-DC62-CA97682B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29A5-1401-44DF-B6F1-0E7A7AF4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44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5348-6C9B-A6F0-90C7-0C013EE0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0265-5AFF-D5AD-B9E6-689999F87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B844D-551A-495D-DD13-78CBE788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BF95B-4B40-82B9-AB26-FE6E7E113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6A0-6C5E-415F-9E54-DAD614F3C507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B8921-DF9F-B89E-3AC0-8E6EE224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79F61-0A88-FE62-712A-A3AD33B8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29A5-1401-44DF-B6F1-0E7A7AF4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0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3B35-8F55-9072-1ADC-93A5F84A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271C5-7EB4-D51A-8D08-BF37CC49D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F4903-170D-E7A9-E33F-917484561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F9176-8313-4E36-C3E8-47D8A6DD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CA6A0-6C5E-415F-9E54-DAD614F3C507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93EA3-82F6-70D5-7BD7-9356B51D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327ED-2FFE-4C34-6155-037E803E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29A5-1401-44DF-B6F1-0E7A7AF4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93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82181-D162-C226-4499-F2F0C1732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C495F-E0FA-2B20-38DC-F1E24927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A7571-9394-D696-E574-3DF549476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CA6A0-6C5E-415F-9E54-DAD614F3C507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D5ED3-DA9F-4658-38C1-491614988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051F7-3CB7-F103-53EE-F7A50C81B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29A5-1401-44DF-B6F1-0E7A7AF41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02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roup 1277">
            <a:extLst>
              <a:ext uri="{FF2B5EF4-FFF2-40B4-BE49-F238E27FC236}">
                <a16:creationId xmlns:a16="http://schemas.microsoft.com/office/drawing/2014/main" id="{71354B1C-AF73-7823-7571-754205BA5602}"/>
              </a:ext>
            </a:extLst>
          </p:cNvPr>
          <p:cNvGrpSpPr/>
          <p:nvPr/>
        </p:nvGrpSpPr>
        <p:grpSpPr>
          <a:xfrm>
            <a:off x="1433680" y="775717"/>
            <a:ext cx="10216669" cy="4607958"/>
            <a:chOff x="2081862" y="521074"/>
            <a:chExt cx="10216669" cy="4607958"/>
          </a:xfrm>
        </p:grpSpPr>
        <p:grpSp>
          <p:nvGrpSpPr>
            <p:cNvPr id="1183" name="Group 1182">
              <a:extLst>
                <a:ext uri="{FF2B5EF4-FFF2-40B4-BE49-F238E27FC236}">
                  <a16:creationId xmlns:a16="http://schemas.microsoft.com/office/drawing/2014/main" id="{ECCE64E3-123E-E26F-134F-F4E18EAF31B4}"/>
                </a:ext>
              </a:extLst>
            </p:cNvPr>
            <p:cNvGrpSpPr/>
            <p:nvPr/>
          </p:nvGrpSpPr>
          <p:grpSpPr>
            <a:xfrm>
              <a:off x="2081862" y="521074"/>
              <a:ext cx="7530824" cy="4607958"/>
              <a:chOff x="2097970" y="878442"/>
              <a:chExt cx="7530824" cy="4607958"/>
            </a:xfrm>
          </p:grpSpPr>
          <p:cxnSp>
            <p:nvCxnSpPr>
              <p:cNvPr id="1162" name="Straight Connector 1161">
                <a:extLst>
                  <a:ext uri="{FF2B5EF4-FFF2-40B4-BE49-F238E27FC236}">
                    <a16:creationId xmlns:a16="http://schemas.microsoft.com/office/drawing/2014/main" id="{CE9C044C-5DF5-0873-5A39-1145DA1F0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7982" y="3972480"/>
                <a:ext cx="0" cy="170389"/>
              </a:xfrm>
              <a:prstGeom prst="line">
                <a:avLst/>
              </a:prstGeom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2" name="Group 1181">
                <a:extLst>
                  <a:ext uri="{FF2B5EF4-FFF2-40B4-BE49-F238E27FC236}">
                    <a16:creationId xmlns:a16="http://schemas.microsoft.com/office/drawing/2014/main" id="{0DCB1F9A-C6C2-AD3A-F27A-8E65395AF0BC}"/>
                  </a:ext>
                </a:extLst>
              </p:cNvPr>
              <p:cNvGrpSpPr/>
              <p:nvPr/>
            </p:nvGrpSpPr>
            <p:grpSpPr>
              <a:xfrm>
                <a:off x="2097970" y="878442"/>
                <a:ext cx="7530824" cy="4607958"/>
                <a:chOff x="2097970" y="878442"/>
                <a:chExt cx="7530824" cy="4607958"/>
              </a:xfrm>
            </p:grpSpPr>
            <p:cxnSp>
              <p:nvCxnSpPr>
                <p:cNvPr id="1164" name="Straight Connector 1163">
                  <a:extLst>
                    <a:ext uri="{FF2B5EF4-FFF2-40B4-BE49-F238E27FC236}">
                      <a16:creationId xmlns:a16="http://schemas.microsoft.com/office/drawing/2014/main" id="{E6CB66B6-3763-6144-BDD3-66741C9C7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7207" y="3630658"/>
                  <a:ext cx="0" cy="18493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1" name="Group 1180">
                  <a:extLst>
                    <a:ext uri="{FF2B5EF4-FFF2-40B4-BE49-F238E27FC236}">
                      <a16:creationId xmlns:a16="http://schemas.microsoft.com/office/drawing/2014/main" id="{679255E2-6511-4FBE-0813-A974885ED980}"/>
                    </a:ext>
                  </a:extLst>
                </p:cNvPr>
                <p:cNvGrpSpPr/>
                <p:nvPr/>
              </p:nvGrpSpPr>
              <p:grpSpPr>
                <a:xfrm>
                  <a:off x="2097970" y="878442"/>
                  <a:ext cx="7530824" cy="4607958"/>
                  <a:chOff x="2097970" y="878442"/>
                  <a:chExt cx="7530824" cy="4607958"/>
                </a:xfrm>
              </p:grpSpPr>
              <p:grpSp>
                <p:nvGrpSpPr>
                  <p:cNvPr id="1111" name="Group 1110">
                    <a:extLst>
                      <a:ext uri="{FF2B5EF4-FFF2-40B4-BE49-F238E27FC236}">
                        <a16:creationId xmlns:a16="http://schemas.microsoft.com/office/drawing/2014/main" id="{1F4E6E1A-A034-6470-ED72-75AABCB700A8}"/>
                      </a:ext>
                    </a:extLst>
                  </p:cNvPr>
                  <p:cNvGrpSpPr/>
                  <p:nvPr/>
                </p:nvGrpSpPr>
                <p:grpSpPr>
                  <a:xfrm>
                    <a:off x="2097970" y="878442"/>
                    <a:ext cx="7477450" cy="4499415"/>
                    <a:chOff x="2357275" y="164573"/>
                    <a:chExt cx="7477450" cy="4499415"/>
                  </a:xfrm>
                </p:grpSpPr>
                <p:grpSp>
                  <p:nvGrpSpPr>
                    <p:cNvPr id="1055" name="Group 1054">
                      <a:extLst>
                        <a:ext uri="{FF2B5EF4-FFF2-40B4-BE49-F238E27FC236}">
                          <a16:creationId xmlns:a16="http://schemas.microsoft.com/office/drawing/2014/main" id="{49687B7E-4DC0-8935-872F-945E63AB839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57275" y="164573"/>
                      <a:ext cx="7477450" cy="4499415"/>
                      <a:chOff x="2133600" y="384492"/>
                      <a:chExt cx="7477450" cy="4499415"/>
                    </a:xfrm>
                  </p:grpSpPr>
                  <p:grpSp>
                    <p:nvGrpSpPr>
                      <p:cNvPr id="1034" name="Group 1033">
                        <a:extLst>
                          <a:ext uri="{FF2B5EF4-FFF2-40B4-BE49-F238E27FC236}">
                            <a16:creationId xmlns:a16="http://schemas.microsoft.com/office/drawing/2014/main" id="{2D04B21D-C251-FBCC-6C06-7CB628D018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33600" y="384492"/>
                        <a:ext cx="7477450" cy="2593975"/>
                        <a:chOff x="2182368" y="232092"/>
                        <a:chExt cx="7477450" cy="2593975"/>
                      </a:xfrm>
                    </p:grpSpPr>
                    <p:cxnSp>
                      <p:nvCxnSpPr>
                        <p:cNvPr id="63" name="Straight Connector 62">
                          <a:extLst>
                            <a:ext uri="{FF2B5EF4-FFF2-40B4-BE49-F238E27FC236}">
                              <a16:creationId xmlns:a16="http://schemas.microsoft.com/office/drawing/2014/main" id="{C7569737-C1A4-A556-7700-9BD4EC095A0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7797454" y="2235199"/>
                          <a:ext cx="297526" cy="0"/>
                        </a:xfrm>
                        <a:prstGeom prst="line">
                          <a:avLst/>
                        </a:prstGeom>
                      </p:spPr>
                      <p:style>
                        <a:lnRef idx="3">
                          <a:schemeClr val="accent2"/>
                        </a:lnRef>
                        <a:fillRef idx="0">
                          <a:schemeClr val="accent2"/>
                        </a:fillRef>
                        <a:effectRef idx="2">
                          <a:schemeClr val="accent2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033" name="Group 1032">
                          <a:extLst>
                            <a:ext uri="{FF2B5EF4-FFF2-40B4-BE49-F238E27FC236}">
                              <a16:creationId xmlns:a16="http://schemas.microsoft.com/office/drawing/2014/main" id="{7D9B9926-3175-2A1F-3905-F0868025CB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82368" y="232092"/>
                          <a:ext cx="7477450" cy="2593975"/>
                          <a:chOff x="2182368" y="232092"/>
                          <a:chExt cx="7477450" cy="2593975"/>
                        </a:xfrm>
                      </p:grpSpPr>
                      <p:pic>
                        <p:nvPicPr>
                          <p:cNvPr id="6" name="Picture 2" descr="TT Motor Yellow Geared DC Motor - Einstronic Enterprise">
                            <a:extLst>
                              <a:ext uri="{FF2B5EF4-FFF2-40B4-BE49-F238E27FC236}">
                                <a16:creationId xmlns:a16="http://schemas.microsoft.com/office/drawing/2014/main" id="{E95F5160-DEED-1287-8D32-C86092489FD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12667" t="26370" r="8963" b="29926"/>
                          <a:stretch/>
                        </p:blipFill>
                        <p:spPr bwMode="auto">
                          <a:xfrm rot="10800000">
                            <a:off x="7965440" y="584199"/>
                            <a:ext cx="1694378" cy="9448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pic>
                        <p:nvPicPr>
                          <p:cNvPr id="7" name="Picture 2" descr="TT Motor Yellow Geared DC Motor - Einstronic Enterprise">
                            <a:extLst>
                              <a:ext uri="{FF2B5EF4-FFF2-40B4-BE49-F238E27FC236}">
                                <a16:creationId xmlns:a16="http://schemas.microsoft.com/office/drawing/2014/main" id="{7EDC77A2-6C53-A92E-0A96-9FBB415C941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12667" t="26370" r="8963" b="29926"/>
                          <a:stretch/>
                        </p:blipFill>
                        <p:spPr bwMode="auto">
                          <a:xfrm rot="10800000">
                            <a:off x="7965440" y="1762759"/>
                            <a:ext cx="1694378" cy="9448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grpSp>
                        <p:nvGrpSpPr>
                          <p:cNvPr id="44" name="Group 43">
                            <a:extLst>
                              <a:ext uri="{FF2B5EF4-FFF2-40B4-BE49-F238E27FC236}">
                                <a16:creationId xmlns:a16="http://schemas.microsoft.com/office/drawing/2014/main" id="{850E6343-841B-3C17-8DAE-234E03B39E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182368" y="232092"/>
                            <a:ext cx="5289867" cy="2593975"/>
                            <a:chOff x="2103120" y="232092"/>
                            <a:chExt cx="5289867" cy="2593975"/>
                          </a:xfrm>
                        </p:grpSpPr>
                        <p:pic>
                          <p:nvPicPr>
                            <p:cNvPr id="4" name="Picture 3" descr="L298N Dual H Bridge Stepper Motor Driver Board">
                              <a:extLst>
                                <a:ext uri="{FF2B5EF4-FFF2-40B4-BE49-F238E27FC236}">
                                  <a16:creationId xmlns:a16="http://schemas.microsoft.com/office/drawing/2014/main" id="{9DC1C401-B5FD-061B-CC33-B36F119B3D9F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99012" y="232092"/>
                              <a:ext cx="2593975" cy="25939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  <p:pic>
                          <p:nvPicPr>
                            <p:cNvPr id="1026" name="Picture 2" descr="TT Motor Yellow Geared DC Motor - Einstronic Enterprise">
                              <a:extLst>
                                <a:ext uri="{FF2B5EF4-FFF2-40B4-BE49-F238E27FC236}">
                                  <a16:creationId xmlns:a16="http://schemas.microsoft.com/office/drawing/2014/main" id="{A2FBA7DB-0CD7-7BCA-50D9-B06FD330D31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 rotWithShape="1"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l="12667" t="26370" r="8963" b="29926"/>
                            <a:stretch/>
                          </p:blipFill>
                          <p:spPr bwMode="auto">
                            <a:xfrm>
                              <a:off x="2103120" y="584199"/>
                              <a:ext cx="1694378" cy="94488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  <p:pic>
                          <p:nvPicPr>
                            <p:cNvPr id="5" name="Picture 2" descr="TT Motor Yellow Geared DC Motor - Einstronic Enterprise">
                              <a:extLst>
                                <a:ext uri="{FF2B5EF4-FFF2-40B4-BE49-F238E27FC236}">
                                  <a16:creationId xmlns:a16="http://schemas.microsoft.com/office/drawing/2014/main" id="{35CA523D-34A5-EEC6-EC9C-AFFB598883C2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 rotWithShape="1"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 l="12667" t="26370" r="8963" b="29926"/>
                            <a:stretch/>
                          </p:blipFill>
                          <p:spPr bwMode="auto">
                            <a:xfrm>
                              <a:off x="2103120" y="1762759"/>
                              <a:ext cx="1694378" cy="94488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  <p:cxnSp>
                          <p:nvCxnSpPr>
                            <p:cNvPr id="9" name="Straight Connector 8">
                              <a:extLst>
                                <a:ext uri="{FF2B5EF4-FFF2-40B4-BE49-F238E27FC236}">
                                  <a16:creationId xmlns:a16="http://schemas.microsoft.com/office/drawing/2014/main" id="{24C26175-A628-49B1-83AF-9700D628E79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369951" y="1762759"/>
                              <a:ext cx="884039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2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2" name="Straight Connector 11">
                              <a:extLst>
                                <a:ext uri="{FF2B5EF4-FFF2-40B4-BE49-F238E27FC236}">
                                  <a16:creationId xmlns:a16="http://schemas.microsoft.com/office/drawing/2014/main" id="{409CBF70-D909-69A5-AE30-DEB180B4B24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369951" y="924559"/>
                              <a:ext cx="0" cy="850899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2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0" name="Straight Connector 19">
                              <a:extLst>
                                <a:ext uri="{FF2B5EF4-FFF2-40B4-BE49-F238E27FC236}">
                                  <a16:creationId xmlns:a16="http://schemas.microsoft.com/office/drawing/2014/main" id="{0C9A1304-86B0-2DDA-6F96-D83BD91F64D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3733800" y="924559"/>
                              <a:ext cx="636151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2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4" name="Straight Connector 23">
                              <a:extLst>
                                <a:ext uri="{FF2B5EF4-FFF2-40B4-BE49-F238E27FC236}">
                                  <a16:creationId xmlns:a16="http://schemas.microsoft.com/office/drawing/2014/main" id="{4891FC9E-D9E1-7F01-692F-51B99A9597A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710940" y="1249680"/>
                              <a:ext cx="622300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accent6"/>
                            </a:lnRef>
                            <a:fillRef idx="0">
                              <a:schemeClr val="accent6"/>
                            </a:fillRef>
                            <a:effectRef idx="2">
                              <a:schemeClr val="accent6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6" name="Straight Connector 25">
                              <a:extLst>
                                <a:ext uri="{FF2B5EF4-FFF2-40B4-BE49-F238E27FC236}">
                                  <a16:creationId xmlns:a16="http://schemas.microsoft.com/office/drawing/2014/main" id="{25BE8B71-75C7-8B9D-83AA-9137BD1D00F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335780" y="1239519"/>
                              <a:ext cx="0" cy="57912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accent6"/>
                            </a:lnRef>
                            <a:fillRef idx="0">
                              <a:schemeClr val="accent6"/>
                            </a:fillRef>
                            <a:effectRef idx="2">
                              <a:schemeClr val="accent6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8" name="Straight Connector 27">
                              <a:extLst>
                                <a:ext uri="{FF2B5EF4-FFF2-40B4-BE49-F238E27FC236}">
                                  <a16:creationId xmlns:a16="http://schemas.microsoft.com/office/drawing/2014/main" id="{7A386DB5-4C3E-6889-D0BE-3FF4AA15B42D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4333240" y="1818639"/>
                              <a:ext cx="705485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accent6"/>
                            </a:lnRef>
                            <a:fillRef idx="0">
                              <a:schemeClr val="accent6"/>
                            </a:fillRef>
                            <a:effectRef idx="2">
                              <a:schemeClr val="accent6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2" name="Straight Connector 31">
                              <a:extLst>
                                <a:ext uri="{FF2B5EF4-FFF2-40B4-BE49-F238E27FC236}">
                                  <a16:creationId xmlns:a16="http://schemas.microsoft.com/office/drawing/2014/main" id="{EE88BF7C-BDCD-2A85-7E08-25CD6AB1B77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026282" y="1818639"/>
                              <a:ext cx="0" cy="198756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accent6"/>
                            </a:lnRef>
                            <a:fillRef idx="0">
                              <a:schemeClr val="accent6"/>
                            </a:fillRef>
                            <a:effectRef idx="2">
                              <a:schemeClr val="accent6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5" name="Straight Connector 34">
                              <a:extLst>
                                <a:ext uri="{FF2B5EF4-FFF2-40B4-BE49-F238E27FC236}">
                                  <a16:creationId xmlns:a16="http://schemas.microsoft.com/office/drawing/2014/main" id="{6BF090CD-DADA-C23F-780B-F7E189C036CC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5026282" y="2003424"/>
                              <a:ext cx="263903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accent6"/>
                            </a:lnRef>
                            <a:fillRef idx="0">
                              <a:schemeClr val="accent6"/>
                            </a:fillRef>
                            <a:effectRef idx="2">
                              <a:schemeClr val="accent6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7" name="Straight Connector 36">
                              <a:extLst>
                                <a:ext uri="{FF2B5EF4-FFF2-40B4-BE49-F238E27FC236}">
                                  <a16:creationId xmlns:a16="http://schemas.microsoft.com/office/drawing/2014/main" id="{039052EE-725F-EA9D-D924-8130312BB30A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669347" y="2407284"/>
                              <a:ext cx="945933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accent6"/>
                            </a:lnRef>
                            <a:fillRef idx="0">
                              <a:schemeClr val="accent6"/>
                            </a:fillRef>
                            <a:effectRef idx="2">
                              <a:schemeClr val="accent6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8" name="Straight Connector 37">
                              <a:extLst>
                                <a:ext uri="{FF2B5EF4-FFF2-40B4-BE49-F238E27FC236}">
                                  <a16:creationId xmlns:a16="http://schemas.microsoft.com/office/drawing/2014/main" id="{0357DDCB-07C4-7C00-0BA9-67BCB8DED4D4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615280" y="1818639"/>
                              <a:ext cx="0" cy="588645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accent6"/>
                            </a:lnRef>
                            <a:fillRef idx="0">
                              <a:schemeClr val="accent6"/>
                            </a:fillRef>
                            <a:effectRef idx="2">
                              <a:schemeClr val="accent6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1" name="Straight Connector 40">
                              <a:extLst>
                                <a:ext uri="{FF2B5EF4-FFF2-40B4-BE49-F238E27FC236}">
                                  <a16:creationId xmlns:a16="http://schemas.microsoft.com/office/drawing/2014/main" id="{E38848BB-6159-39F2-266A-3C150A39677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3694945" y="2145664"/>
                              <a:ext cx="884039" cy="0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2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2" name="Straight Connector 41">
                              <a:extLst>
                                <a:ext uri="{FF2B5EF4-FFF2-40B4-BE49-F238E27FC236}">
                                  <a16:creationId xmlns:a16="http://schemas.microsoft.com/office/drawing/2014/main" id="{F36356EC-0B73-BCBF-E786-51A4612F294F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4578984" y="1762759"/>
                              <a:ext cx="0" cy="382905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3">
                              <a:schemeClr val="accent2"/>
                            </a:lnRef>
                            <a:fillRef idx="0">
                              <a:schemeClr val="accent2"/>
                            </a:fillRef>
                            <a:effectRef idx="2">
                              <a:schemeClr val="accent2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46" name="Straight Connector 45">
                            <a:extLst>
                              <a:ext uri="{FF2B5EF4-FFF2-40B4-BE49-F238E27FC236}">
                                <a16:creationId xmlns:a16="http://schemas.microsoft.com/office/drawing/2014/main" id="{7438EB88-BF0C-1C81-9766-2D0772DA2E5C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6967220" y="2017395"/>
                            <a:ext cx="505015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6"/>
                          </a:lnRef>
                          <a:fillRef idx="0">
                            <a:schemeClr val="accent6"/>
                          </a:fillRef>
                          <a:effectRef idx="2">
                            <a:schemeClr val="accent6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8" name="Straight Connector 47">
                            <a:extLst>
                              <a:ext uri="{FF2B5EF4-FFF2-40B4-BE49-F238E27FC236}">
                                <a16:creationId xmlns:a16="http://schemas.microsoft.com/office/drawing/2014/main" id="{AECA78CF-D949-3E76-8FA4-F03B4082E62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472235" y="2017395"/>
                            <a:ext cx="0" cy="31432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6"/>
                          </a:lnRef>
                          <a:fillRef idx="0">
                            <a:schemeClr val="accent6"/>
                          </a:fillRef>
                          <a:effectRef idx="2">
                            <a:schemeClr val="accent6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0" name="Straight Connector 49">
                            <a:extLst>
                              <a:ext uri="{FF2B5EF4-FFF2-40B4-BE49-F238E27FC236}">
                                <a16:creationId xmlns:a16="http://schemas.microsoft.com/office/drawing/2014/main" id="{A37A8BAB-49A5-1F98-D0D1-575752551EB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472235" y="2331720"/>
                            <a:ext cx="622745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6"/>
                          </a:lnRef>
                          <a:fillRef idx="0">
                            <a:schemeClr val="accent6"/>
                          </a:fillRef>
                          <a:effectRef idx="2">
                            <a:schemeClr val="accent6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Connector 51">
                            <a:extLst>
                              <a:ext uri="{FF2B5EF4-FFF2-40B4-BE49-F238E27FC236}">
                                <a16:creationId xmlns:a16="http://schemas.microsoft.com/office/drawing/2014/main" id="{7196ADD5-CA7F-20BE-EA04-4AB5FDD7389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349713" y="1136015"/>
                            <a:ext cx="745267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6"/>
                          </a:lnRef>
                          <a:fillRef idx="0">
                            <a:schemeClr val="accent6"/>
                          </a:fillRef>
                          <a:effectRef idx="2">
                            <a:schemeClr val="accent6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5" name="Straight Connector 54">
                            <a:extLst>
                              <a:ext uri="{FF2B5EF4-FFF2-40B4-BE49-F238E27FC236}">
                                <a16:creationId xmlns:a16="http://schemas.microsoft.com/office/drawing/2014/main" id="{74850879-ED3C-745B-B967-AC43FBA6C43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349713" y="1125854"/>
                            <a:ext cx="0" cy="891541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6"/>
                          </a:lnRef>
                          <a:fillRef idx="0">
                            <a:schemeClr val="accent6"/>
                          </a:fillRef>
                          <a:effectRef idx="2">
                            <a:schemeClr val="accent6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9" name="Straight Connector 58">
                            <a:extLst>
                              <a:ext uri="{FF2B5EF4-FFF2-40B4-BE49-F238E27FC236}">
                                <a16:creationId xmlns:a16="http://schemas.microsoft.com/office/drawing/2014/main" id="{DCA4FD74-9BC3-96EF-F62A-6A5D8D5871C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6997700" y="1756727"/>
                            <a:ext cx="799754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1" name="Straight Connector 60">
                            <a:extLst>
                              <a:ext uri="{FF2B5EF4-FFF2-40B4-BE49-F238E27FC236}">
                                <a16:creationId xmlns:a16="http://schemas.microsoft.com/office/drawing/2014/main" id="{5AEB8391-0023-F471-A3D0-81BEAD364D1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797454" y="1755774"/>
                            <a:ext cx="0" cy="479425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25" name="Straight Connector 1024">
                            <a:extLst>
                              <a:ext uri="{FF2B5EF4-FFF2-40B4-BE49-F238E27FC236}">
                                <a16:creationId xmlns:a16="http://schemas.microsoft.com/office/drawing/2014/main" id="{F7A831E7-610C-9C01-73B4-3BAF500F442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7378700" y="933766"/>
                            <a:ext cx="716280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28" name="Straight Connector 1027">
                            <a:extLst>
                              <a:ext uri="{FF2B5EF4-FFF2-40B4-BE49-F238E27FC236}">
                                <a16:creationId xmlns:a16="http://schemas.microsoft.com/office/drawing/2014/main" id="{E2739093-C94F-639F-40FE-AE45C59CDEA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7378700" y="924559"/>
                            <a:ext cx="0" cy="838200"/>
                          </a:xfrm>
                          <a:prstGeom prst="line">
                            <a:avLst/>
                          </a:prstGeom>
                        </p:spPr>
                        <p:style>
                          <a:lnRef idx="3">
                            <a:schemeClr val="accent2"/>
                          </a:lnRef>
                          <a:fillRef idx="0">
                            <a:schemeClr val="accent2"/>
                          </a:fillRef>
                          <a:effectRef idx="2">
                            <a:schemeClr val="accent2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pic>
                    <p:nvPicPr>
                      <p:cNvPr id="1035" name="Picture 4" descr="Lithium Battery Pack, Lithium Ion Phasphate Battery, Lithium Polymer ...">
                        <a:extLst>
                          <a:ext uri="{FF2B5EF4-FFF2-40B4-BE49-F238E27FC236}">
                            <a16:creationId xmlns:a16="http://schemas.microsoft.com/office/drawing/2014/main" id="{35DE296C-3F57-0898-8BDA-B83F02BD7C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7663" t="21241" r="35402" b="22378"/>
                      <a:stretch/>
                    </p:blipFill>
                    <p:spPr bwMode="auto">
                      <a:xfrm>
                        <a:off x="4082355" y="3501706"/>
                        <a:ext cx="797157" cy="1382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1037" name="Straight Connector 1036">
                        <a:extLst>
                          <a:ext uri="{FF2B5EF4-FFF2-40B4-BE49-F238E27FC236}">
                            <a16:creationId xmlns:a16="http://schemas.microsoft.com/office/drawing/2014/main" id="{9C08A83A-2DBF-2AA8-373E-D1907A89F4A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504688" y="2559684"/>
                        <a:ext cx="0" cy="695580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39" name="Straight Connector 1038">
                        <a:extLst>
                          <a:ext uri="{FF2B5EF4-FFF2-40B4-BE49-F238E27FC236}">
                            <a16:creationId xmlns:a16="http://schemas.microsoft.com/office/drawing/2014/main" id="{9B747875-44DA-06E8-7AD6-0266ECA53C4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710366" y="3255264"/>
                        <a:ext cx="0" cy="380554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2" name="Straight Connector 1041">
                        <a:extLst>
                          <a:ext uri="{FF2B5EF4-FFF2-40B4-BE49-F238E27FC236}">
                            <a16:creationId xmlns:a16="http://schemas.microsoft.com/office/drawing/2014/main" id="{787578A7-9C29-6F2D-1BDB-AD945F31270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710366" y="3255264"/>
                        <a:ext cx="794322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5" name="Straight Connector 1044">
                        <a:extLst>
                          <a:ext uri="{FF2B5EF4-FFF2-40B4-BE49-F238E27FC236}">
                            <a16:creationId xmlns:a16="http://schemas.microsoft.com/office/drawing/2014/main" id="{3227C3FB-C45C-F968-5F14-31549D293E7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287012" y="3187700"/>
                        <a:ext cx="0" cy="40697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9" name="Straight Connector 1048">
                        <a:extLst>
                          <a:ext uri="{FF2B5EF4-FFF2-40B4-BE49-F238E27FC236}">
                            <a16:creationId xmlns:a16="http://schemas.microsoft.com/office/drawing/2014/main" id="{0F48E6F7-153A-8BC4-EEF2-35DC8807195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287012" y="3187700"/>
                        <a:ext cx="145542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1" name="Straight Connector 1050">
                        <a:extLst>
                          <a:ext uri="{FF2B5EF4-FFF2-40B4-BE49-F238E27FC236}">
                            <a16:creationId xmlns:a16="http://schemas.microsoft.com/office/drawing/2014/main" id="{74CB633E-7108-2703-A74F-23444EF3A6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742432" y="2522220"/>
                        <a:ext cx="0" cy="66548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10" name="Group 1109">
                      <a:extLst>
                        <a:ext uri="{FF2B5EF4-FFF2-40B4-BE49-F238E27FC236}">
                          <a16:creationId xmlns:a16="http://schemas.microsoft.com/office/drawing/2014/main" id="{BC006EFE-F607-F669-290F-C7B17F6D36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28363" y="2301349"/>
                      <a:ext cx="2909418" cy="2270157"/>
                      <a:chOff x="5728363" y="2301349"/>
                      <a:chExt cx="2909418" cy="2270157"/>
                    </a:xfrm>
                  </p:grpSpPr>
                  <p:pic>
                    <p:nvPicPr>
                      <p:cNvPr id="1056" name="Picture 6" descr="ESP-WROOM-32 ESP32 Development Board – Robolabs.lk">
                        <a:extLst>
                          <a:ext uri="{FF2B5EF4-FFF2-40B4-BE49-F238E27FC236}">
                            <a16:creationId xmlns:a16="http://schemas.microsoft.com/office/drawing/2014/main" id="{EEE88FB7-C499-F9CD-72EA-33F3EADCC0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674" t="30483" r="14823" b="28081"/>
                      <a:stretch/>
                    </p:blipFill>
                    <p:spPr bwMode="auto">
                      <a:xfrm>
                        <a:off x="6411459" y="3374751"/>
                        <a:ext cx="2226322" cy="11967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1057" name="Straight Connector 1056">
                        <a:extLst>
                          <a:ext uri="{FF2B5EF4-FFF2-40B4-BE49-F238E27FC236}">
                            <a16:creationId xmlns:a16="http://schemas.microsoft.com/office/drawing/2014/main" id="{AA777172-C440-285C-41A0-F69B8619E97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966107" y="2967781"/>
                        <a:ext cx="1024890" cy="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9" name="Straight Connector 1058">
                        <a:extLst>
                          <a:ext uri="{FF2B5EF4-FFF2-40B4-BE49-F238E27FC236}">
                            <a16:creationId xmlns:a16="http://schemas.microsoft.com/office/drawing/2014/main" id="{D3758D86-6932-CE27-7E2C-66DCB8FEAA5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90997" y="2967781"/>
                        <a:ext cx="0" cy="49911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2" name="Straight Connector 1061">
                        <a:extLst>
                          <a:ext uri="{FF2B5EF4-FFF2-40B4-BE49-F238E27FC236}">
                            <a16:creationId xmlns:a16="http://schemas.microsoft.com/office/drawing/2014/main" id="{422DE387-6CB9-DAC3-72EC-781D9841D6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728363" y="3035345"/>
                        <a:ext cx="1146810" cy="0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4" name="Straight Connector 1063">
                        <a:extLst>
                          <a:ext uri="{FF2B5EF4-FFF2-40B4-BE49-F238E27FC236}">
                            <a16:creationId xmlns:a16="http://schemas.microsoft.com/office/drawing/2014/main" id="{615BFA70-2138-BFC7-C795-3E72BC2BE90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875173" y="3035345"/>
                        <a:ext cx="0" cy="393655"/>
                      </a:xfrm>
                      <a:prstGeom prst="line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8" name="Straight Connector 1067">
                        <a:extLst>
                          <a:ext uri="{FF2B5EF4-FFF2-40B4-BE49-F238E27FC236}">
                            <a16:creationId xmlns:a16="http://schemas.microsoft.com/office/drawing/2014/main" id="{8C311F73-238C-9A06-C5EB-8716629E905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22684" y="2301349"/>
                        <a:ext cx="1" cy="598869"/>
                      </a:xfrm>
                      <a:prstGeom prst="line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1" name="Straight Connector 1070">
                        <a:extLst>
                          <a:ext uri="{FF2B5EF4-FFF2-40B4-BE49-F238E27FC236}">
                            <a16:creationId xmlns:a16="http://schemas.microsoft.com/office/drawing/2014/main" id="{77BB924D-8BBE-C20B-B6B3-583738F936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85293" y="2301349"/>
                        <a:ext cx="0" cy="563371"/>
                      </a:xfrm>
                      <a:prstGeom prst="line">
                        <a:avLst/>
                      </a:prstGeom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3" name="Straight Connector 1072">
                        <a:extLst>
                          <a:ext uri="{FF2B5EF4-FFF2-40B4-BE49-F238E27FC236}">
                            <a16:creationId xmlns:a16="http://schemas.microsoft.com/office/drawing/2014/main" id="{76719370-8A3E-4066-1F14-CAF1E618399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769287" y="2301349"/>
                        <a:ext cx="0" cy="539006"/>
                      </a:xfrm>
                      <a:prstGeom prst="line">
                        <a:avLst/>
                      </a:prstGeom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4" name="Straight Connector 1073">
                        <a:extLst>
                          <a:ext uri="{FF2B5EF4-FFF2-40B4-BE49-F238E27FC236}">
                            <a16:creationId xmlns:a16="http://schemas.microsoft.com/office/drawing/2014/main" id="{25A6270B-50C3-4C7C-DF15-B2B37A16A1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05321" y="2301349"/>
                        <a:ext cx="0" cy="5145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76" name="Straight Connector 1075">
                        <a:extLst>
                          <a:ext uri="{FF2B5EF4-FFF2-40B4-BE49-F238E27FC236}">
                            <a16:creationId xmlns:a16="http://schemas.microsoft.com/office/drawing/2014/main" id="{3372B55E-2E52-8933-B500-FF5A3D9414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22683" y="2894310"/>
                        <a:ext cx="579439" cy="0"/>
                      </a:xfrm>
                      <a:prstGeom prst="line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85" name="Straight Connector 1084">
                        <a:extLst>
                          <a:ext uri="{FF2B5EF4-FFF2-40B4-BE49-F238E27FC236}">
                            <a16:creationId xmlns:a16="http://schemas.microsoft.com/office/drawing/2014/main" id="{0322851A-755F-3E4E-7364-EF305D3D564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769287" y="2840355"/>
                        <a:ext cx="543147" cy="0"/>
                      </a:xfrm>
                      <a:prstGeom prst="line">
                        <a:avLst/>
                      </a:prstGeom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89" name="Straight Connector 1088">
                        <a:extLst>
                          <a:ext uri="{FF2B5EF4-FFF2-40B4-BE49-F238E27FC236}">
                            <a16:creationId xmlns:a16="http://schemas.microsoft.com/office/drawing/2014/main" id="{54C5DCF8-E01D-C208-A251-84B8BEE8629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905321" y="2815942"/>
                        <a:ext cx="513774" cy="0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92" name="Straight Connector 1091">
                        <a:extLst>
                          <a:ext uri="{FF2B5EF4-FFF2-40B4-BE49-F238E27FC236}">
                            <a16:creationId xmlns:a16="http://schemas.microsoft.com/office/drawing/2014/main" id="{25FE5FB8-3787-F57D-870F-446D24F8A8C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102122" y="2894310"/>
                        <a:ext cx="0" cy="544472"/>
                      </a:xfrm>
                      <a:prstGeom prst="line">
                        <a:avLst/>
                      </a:prstGeom>
                      <a:ln>
                        <a:solidFill>
                          <a:srgbClr val="00B0F0"/>
                        </a:solidFill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94" name="Straight Connector 1093">
                        <a:extLst>
                          <a:ext uri="{FF2B5EF4-FFF2-40B4-BE49-F238E27FC236}">
                            <a16:creationId xmlns:a16="http://schemas.microsoft.com/office/drawing/2014/main" id="{9FB0ECAB-197E-86D5-AFA8-FB16C9D9DB4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207278" y="2864720"/>
                        <a:ext cx="0" cy="574062"/>
                      </a:xfrm>
                      <a:prstGeom prst="line">
                        <a:avLst/>
                      </a:prstGeom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01" name="Straight Connector 1100">
                        <a:extLst>
                          <a:ext uri="{FF2B5EF4-FFF2-40B4-BE49-F238E27FC236}">
                            <a16:creationId xmlns:a16="http://schemas.microsoft.com/office/drawing/2014/main" id="{1EB86ED6-AA1F-6697-E7B5-E49595382E2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85293" y="2864720"/>
                        <a:ext cx="521985" cy="0"/>
                      </a:xfrm>
                      <a:prstGeom prst="line">
                        <a:avLst/>
                      </a:prstGeom>
                      <a:ln>
                        <a:solidFill>
                          <a:srgbClr val="7030A0"/>
                        </a:solidFill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03" name="Straight Connector 1102">
                        <a:extLst>
                          <a:ext uri="{FF2B5EF4-FFF2-40B4-BE49-F238E27FC236}">
                            <a16:creationId xmlns:a16="http://schemas.microsoft.com/office/drawing/2014/main" id="{A1AEFA0C-360B-ED48-74BF-BE5729EDFF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7312434" y="2838219"/>
                        <a:ext cx="0" cy="600563"/>
                      </a:xfrm>
                      <a:prstGeom prst="line">
                        <a:avLst/>
                      </a:prstGeom>
                      <a:ln>
                        <a:solidFill>
                          <a:srgbClr val="FFFF00"/>
                        </a:solidFill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07" name="Straight Connector 1106">
                        <a:extLst>
                          <a:ext uri="{FF2B5EF4-FFF2-40B4-BE49-F238E27FC236}">
                            <a16:creationId xmlns:a16="http://schemas.microsoft.com/office/drawing/2014/main" id="{6143420B-DD01-9E64-9893-3B78993DFEF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419095" y="2815942"/>
                        <a:ext cx="0" cy="622840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3">
                        <a:schemeClr val="accent1"/>
                      </a:lnRef>
                      <a:fillRef idx="0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pic>
                <p:nvPicPr>
                  <p:cNvPr id="1112" name="Picture 8" descr="single orange led image">
                    <a:extLst>
                      <a:ext uri="{FF2B5EF4-FFF2-40B4-BE49-F238E27FC236}">
                        <a16:creationId xmlns:a16="http://schemas.microsoft.com/office/drawing/2014/main" id="{D4297E41-EB10-7B54-AD3E-407E303A0C9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113" t="16103" r="38666" b="45894"/>
                  <a:stretch/>
                </p:blipFill>
                <p:spPr bwMode="auto">
                  <a:xfrm rot="5400000">
                    <a:off x="9207323" y="3306672"/>
                    <a:ext cx="288807" cy="54045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13" name="Picture 8" descr="single orange led image">
                    <a:extLst>
                      <a:ext uri="{FF2B5EF4-FFF2-40B4-BE49-F238E27FC236}">
                        <a16:creationId xmlns:a16="http://schemas.microsoft.com/office/drawing/2014/main" id="{1FFE6187-7126-558C-AE3E-3BABD8BE70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9113" t="16103" r="38666" b="45894"/>
                  <a:stretch/>
                </p:blipFill>
                <p:spPr bwMode="auto">
                  <a:xfrm rot="5400000">
                    <a:off x="9210741" y="3680905"/>
                    <a:ext cx="288807" cy="54729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14" name="Picture 10" descr="red led">
                    <a:extLst>
                      <a:ext uri="{FF2B5EF4-FFF2-40B4-BE49-F238E27FC236}">
                        <a16:creationId xmlns:a16="http://schemas.microsoft.com/office/drawing/2014/main" id="{50C2F70B-2017-99E4-2528-FA55603B0C6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8613" t="13262" r="39571" b="47071"/>
                  <a:stretch/>
                </p:blipFill>
                <p:spPr bwMode="auto">
                  <a:xfrm rot="5400000">
                    <a:off x="9204651" y="4019718"/>
                    <a:ext cx="300991" cy="54729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15" name="Picture 12" descr="blue led">
                    <a:extLst>
                      <a:ext uri="{FF2B5EF4-FFF2-40B4-BE49-F238E27FC236}">
                        <a16:creationId xmlns:a16="http://schemas.microsoft.com/office/drawing/2014/main" id="{419C0935-FA09-310D-B0A2-C44506DF9D7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7554" t="11564" r="39270" b="48522"/>
                  <a:stretch/>
                </p:blipFill>
                <p:spPr bwMode="auto">
                  <a:xfrm rot="5400000">
                    <a:off x="9211962" y="4343431"/>
                    <a:ext cx="286358" cy="54728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117" name="Straight Connector 1116">
                    <a:extLst>
                      <a:ext uri="{FF2B5EF4-FFF2-40B4-BE49-F238E27FC236}">
                        <a16:creationId xmlns:a16="http://schemas.microsoft.com/office/drawing/2014/main" id="{1B64CAF7-1DC4-86DF-71D8-D60B051182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65315" y="3523942"/>
                    <a:ext cx="1902665" cy="0"/>
                  </a:xfrm>
                  <a:prstGeom prst="line">
                    <a:avLst/>
                  </a:prstGeom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1" name="Straight Connector 1120">
                    <a:extLst>
                      <a:ext uri="{FF2B5EF4-FFF2-40B4-BE49-F238E27FC236}">
                        <a16:creationId xmlns:a16="http://schemas.microsoft.com/office/drawing/2014/main" id="{F9416817-6D3F-816A-9DB8-B4AB684246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274838" y="3523941"/>
                    <a:ext cx="0" cy="640943"/>
                  </a:xfrm>
                  <a:prstGeom prst="line">
                    <a:avLst/>
                  </a:prstGeom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6" name="Straight Connector 1125">
                    <a:extLst>
                      <a:ext uri="{FF2B5EF4-FFF2-40B4-BE49-F238E27FC236}">
                        <a16:creationId xmlns:a16="http://schemas.microsoft.com/office/drawing/2014/main" id="{F4A8D1EE-379C-DF80-D910-98047BFF77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379994" y="3893751"/>
                    <a:ext cx="1804476" cy="0"/>
                  </a:xfrm>
                  <a:prstGeom prst="line">
                    <a:avLst/>
                  </a:prstGeom>
                  <a:ln>
                    <a:solidFill>
                      <a:srgbClr val="D731A0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0" name="Straight Connector 1129">
                    <a:extLst>
                      <a:ext uri="{FF2B5EF4-FFF2-40B4-BE49-F238E27FC236}">
                        <a16:creationId xmlns:a16="http://schemas.microsoft.com/office/drawing/2014/main" id="{45482295-6EF2-9368-5889-5AE9EBCF4E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385963" y="3893751"/>
                    <a:ext cx="0" cy="271133"/>
                  </a:xfrm>
                  <a:prstGeom prst="line">
                    <a:avLst/>
                  </a:prstGeom>
                  <a:ln>
                    <a:solidFill>
                      <a:srgbClr val="D731A0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6" name="Straight Connector 1135">
                    <a:extLst>
                      <a:ext uri="{FF2B5EF4-FFF2-40B4-BE49-F238E27FC236}">
                        <a16:creationId xmlns:a16="http://schemas.microsoft.com/office/drawing/2014/main" id="{F54EF714-DA7C-5D9D-95C1-D21C1D4DC6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862060" y="4232789"/>
                    <a:ext cx="305920" cy="0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1" name="Straight Connector 1140">
                    <a:extLst>
                      <a:ext uri="{FF2B5EF4-FFF2-40B4-BE49-F238E27FC236}">
                        <a16:creationId xmlns:a16="http://schemas.microsoft.com/office/drawing/2014/main" id="{336FC4B4-A939-8C6A-A1CA-96509246CB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92608" y="3946041"/>
                    <a:ext cx="0" cy="203378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Straight Connector 1142">
                    <a:extLst>
                      <a:ext uri="{FF2B5EF4-FFF2-40B4-BE49-F238E27FC236}">
                        <a16:creationId xmlns:a16="http://schemas.microsoft.com/office/drawing/2014/main" id="{0E9E24F1-D107-4251-BA05-D3221730B4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484988" y="3939491"/>
                    <a:ext cx="1377072" cy="0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>
                    <a:extLst>
                      <a:ext uri="{FF2B5EF4-FFF2-40B4-BE49-F238E27FC236}">
                        <a16:creationId xmlns:a16="http://schemas.microsoft.com/office/drawing/2014/main" id="{D6646CC2-24C8-0F04-0361-4B7BBB8108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62060" y="3931205"/>
                    <a:ext cx="0" cy="301584"/>
                  </a:xfrm>
                  <a:prstGeom prst="line">
                    <a:avLst/>
                  </a:prstGeom>
                  <a:ln>
                    <a:solidFill>
                      <a:srgbClr val="FFC000"/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2" name="Straight Connector 1151">
                    <a:extLst>
                      <a:ext uri="{FF2B5EF4-FFF2-40B4-BE49-F238E27FC236}">
                        <a16:creationId xmlns:a16="http://schemas.microsoft.com/office/drawing/2014/main" id="{C9517363-E272-9C4E-E878-CE7B16A5AF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835950" y="4574744"/>
                    <a:ext cx="332030" cy="0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5" name="Straight Connector 1154">
                    <a:extLst>
                      <a:ext uri="{FF2B5EF4-FFF2-40B4-BE49-F238E27FC236}">
                        <a16:creationId xmlns:a16="http://schemas.microsoft.com/office/drawing/2014/main" id="{6404D3D0-367B-7749-AE2E-601502CAA8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835950" y="3977356"/>
                    <a:ext cx="0" cy="597388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0" name="Straight Connector 1159">
                    <a:extLst>
                      <a:ext uri="{FF2B5EF4-FFF2-40B4-BE49-F238E27FC236}">
                        <a16:creationId xmlns:a16="http://schemas.microsoft.com/office/drawing/2014/main" id="{F719881F-A47C-26D5-D66B-73C9EFBAC8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589622" y="3972480"/>
                    <a:ext cx="1254050" cy="4876"/>
                  </a:xfrm>
                  <a:prstGeom prst="line">
                    <a:avLst/>
                  </a:prstGeom>
                  <a:ln>
                    <a:solidFill>
                      <a:schemeClr val="bg2">
                        <a:lumMod val="90000"/>
                      </a:schemeClr>
                    </a:solidFill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6" name="Straight Connector 1165">
                    <a:extLst>
                      <a:ext uri="{FF2B5EF4-FFF2-40B4-BE49-F238E27FC236}">
                        <a16:creationId xmlns:a16="http://schemas.microsoft.com/office/drawing/2014/main" id="{C9120A47-4020-BE74-C52B-FA21DC20FD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947207" y="3995656"/>
                    <a:ext cx="21573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7" name="Straight Connector 1166">
                    <a:extLst>
                      <a:ext uri="{FF2B5EF4-FFF2-40B4-BE49-F238E27FC236}">
                        <a16:creationId xmlns:a16="http://schemas.microsoft.com/office/drawing/2014/main" id="{C957A564-3879-DBE7-5981-1940324E7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947207" y="4352653"/>
                    <a:ext cx="193732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8" name="Straight Connector 1167">
                    <a:extLst>
                      <a:ext uri="{FF2B5EF4-FFF2-40B4-BE49-F238E27FC236}">
                        <a16:creationId xmlns:a16="http://schemas.microsoft.com/office/drawing/2014/main" id="{C7DE3299-25F9-E858-6356-E186C2208B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947207" y="4669155"/>
                    <a:ext cx="237263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9" name="Straight Connector 1168">
                    <a:extLst>
                      <a:ext uri="{FF2B5EF4-FFF2-40B4-BE49-F238E27FC236}">
                        <a16:creationId xmlns:a16="http://schemas.microsoft.com/office/drawing/2014/main" id="{E2C3E6D3-C7CD-F806-AE47-4C29F33852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31692" y="5236666"/>
                    <a:ext cx="0" cy="24973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1" name="Straight Connector 1170">
                    <a:extLst>
                      <a:ext uri="{FF2B5EF4-FFF2-40B4-BE49-F238E27FC236}">
                        <a16:creationId xmlns:a16="http://schemas.microsoft.com/office/drawing/2014/main" id="{AAC54DEA-22CF-2F8D-B03B-7F3ABB8C9A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31692" y="5479970"/>
                    <a:ext cx="2231333" cy="487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0" name="Straight Connector 1179">
                    <a:extLst>
                      <a:ext uri="{FF2B5EF4-FFF2-40B4-BE49-F238E27FC236}">
                        <a16:creationId xmlns:a16="http://schemas.microsoft.com/office/drawing/2014/main" id="{D65A76AB-C416-C1DA-DD95-06D05AE7AC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936208" y="3630658"/>
                    <a:ext cx="21573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E7765E74-A2BE-7888-88F8-CBA755F1FCDF}"/>
                </a:ext>
              </a:extLst>
            </p:cNvPr>
            <p:cNvSpPr txBox="1"/>
            <p:nvPr/>
          </p:nvSpPr>
          <p:spPr>
            <a:xfrm>
              <a:off x="9525374" y="4144079"/>
              <a:ext cx="1976853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IN" sz="105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REVERSE LIGHT</a:t>
              </a:r>
            </a:p>
          </p:txBody>
        </p:sp>
        <p:sp>
          <p:nvSpPr>
            <p:cNvPr id="1187" name="TextBox 1186">
              <a:extLst>
                <a:ext uri="{FF2B5EF4-FFF2-40B4-BE49-F238E27FC236}">
                  <a16:creationId xmlns:a16="http://schemas.microsoft.com/office/drawing/2014/main" id="{F544C145-FF8D-E428-C3DB-49BB563D1F26}"/>
                </a:ext>
              </a:extLst>
            </p:cNvPr>
            <p:cNvSpPr txBox="1"/>
            <p:nvPr/>
          </p:nvSpPr>
          <p:spPr>
            <a:xfrm>
              <a:off x="9525374" y="3844203"/>
              <a:ext cx="1380060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IN" sz="105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BREAK LED</a:t>
              </a:r>
            </a:p>
          </p:txBody>
        </p:sp>
        <p:sp>
          <p:nvSpPr>
            <p:cNvPr id="1189" name="TextBox 1188">
              <a:extLst>
                <a:ext uri="{FF2B5EF4-FFF2-40B4-BE49-F238E27FC236}">
                  <a16:creationId xmlns:a16="http://schemas.microsoft.com/office/drawing/2014/main" id="{1066A627-8212-FA5E-0782-07A0BAB827E4}"/>
                </a:ext>
              </a:extLst>
            </p:cNvPr>
            <p:cNvSpPr txBox="1"/>
            <p:nvPr/>
          </p:nvSpPr>
          <p:spPr>
            <a:xfrm>
              <a:off x="9512449" y="3478701"/>
              <a:ext cx="2434312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IN" sz="105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 INDICATOR LED</a:t>
              </a:r>
            </a:p>
          </p:txBody>
        </p:sp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44C7D2AB-E5CC-6B3C-E8CE-BCAF1575049D}"/>
                </a:ext>
              </a:extLst>
            </p:cNvPr>
            <p:cNvSpPr txBox="1"/>
            <p:nvPr/>
          </p:nvSpPr>
          <p:spPr>
            <a:xfrm>
              <a:off x="9512336" y="3107581"/>
              <a:ext cx="2786195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I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r>
                <a:rPr lang="en-IN" sz="1050" b="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INDICATOR LED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197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MANVITH DEVADIGA</dc:creator>
  <cp:lastModifiedBy>MANVITH DEVADIGA</cp:lastModifiedBy>
  <cp:revision>6</cp:revision>
  <dcterms:created xsi:type="dcterms:W3CDTF">2025-05-27T14:09:45Z</dcterms:created>
  <dcterms:modified xsi:type="dcterms:W3CDTF">2025-05-27T16:11:08Z</dcterms:modified>
</cp:coreProperties>
</file>