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49377F-BF22-4610-B4E2-BEEC38D976F4}" v="37" dt="2025-06-04T11:20:18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4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VITH DEVADIGA" userId="59a7b4a70797c33e" providerId="LiveId" clId="{CD49377F-BF22-4610-B4E2-BEEC38D976F4}"/>
    <pc:docChg chg="undo custSel modSld">
      <pc:chgData name="MANVITH DEVADIGA" userId="59a7b4a70797c33e" providerId="LiveId" clId="{CD49377F-BF22-4610-B4E2-BEEC38D976F4}" dt="2025-06-04T11:20:42.830" v="110" actId="1076"/>
      <pc:docMkLst>
        <pc:docMk/>
      </pc:docMkLst>
      <pc:sldChg chg="addSp delSp modSp mod">
        <pc:chgData name="MANVITH DEVADIGA" userId="59a7b4a70797c33e" providerId="LiveId" clId="{CD49377F-BF22-4610-B4E2-BEEC38D976F4}" dt="2025-06-04T11:20:42.830" v="110" actId="1076"/>
        <pc:sldMkLst>
          <pc:docMk/>
          <pc:sldMk cId="4191725645" sldId="256"/>
        </pc:sldMkLst>
        <pc:spChg chg="add del mod">
          <ac:chgData name="MANVITH DEVADIGA" userId="59a7b4a70797c33e" providerId="LiveId" clId="{CD49377F-BF22-4610-B4E2-BEEC38D976F4}" dt="2025-06-04T07:31:35.097" v="3"/>
          <ac:spMkLst>
            <pc:docMk/>
            <pc:sldMk cId="4191725645" sldId="256"/>
            <ac:spMk id="4" creationId="{4B2732F0-BC14-7012-2100-6AA5A7EE4754}"/>
          </ac:spMkLst>
        </pc:spChg>
        <pc:spChg chg="add del mod">
          <ac:chgData name="MANVITH DEVADIGA" userId="59a7b4a70797c33e" providerId="LiveId" clId="{CD49377F-BF22-4610-B4E2-BEEC38D976F4}" dt="2025-06-04T11:11:41.031" v="11" actId="478"/>
          <ac:spMkLst>
            <pc:docMk/>
            <pc:sldMk cId="4191725645" sldId="256"/>
            <ac:spMk id="6" creationId="{76779089-A3C0-8479-98AA-5827C1ED5DCD}"/>
          </ac:spMkLst>
        </pc:spChg>
        <pc:spChg chg="add mod">
          <ac:chgData name="MANVITH DEVADIGA" userId="59a7b4a70797c33e" providerId="LiveId" clId="{CD49377F-BF22-4610-B4E2-BEEC38D976F4}" dt="2025-06-04T11:11:48.734" v="13" actId="1076"/>
          <ac:spMkLst>
            <pc:docMk/>
            <pc:sldMk cId="4191725645" sldId="256"/>
            <ac:spMk id="8" creationId="{54320DF9-BD47-25C1-A6DE-6339023EE513}"/>
          </ac:spMkLst>
        </pc:spChg>
        <pc:spChg chg="add del mod">
          <ac:chgData name="MANVITH DEVADIGA" userId="59a7b4a70797c33e" providerId="LiveId" clId="{CD49377F-BF22-4610-B4E2-BEEC38D976F4}" dt="2025-06-04T11:20:08.381" v="67" actId="478"/>
          <ac:spMkLst>
            <pc:docMk/>
            <pc:sldMk cId="4191725645" sldId="256"/>
            <ac:spMk id="9" creationId="{D52D47DA-3CA8-C5BD-5254-88620BAEED0E}"/>
          </ac:spMkLst>
        </pc:spChg>
        <pc:spChg chg="add mod">
          <ac:chgData name="MANVITH DEVADIGA" userId="59a7b4a70797c33e" providerId="LiveId" clId="{CD49377F-BF22-4610-B4E2-BEEC38D976F4}" dt="2025-06-04T11:18:12.074" v="53" actId="207"/>
          <ac:spMkLst>
            <pc:docMk/>
            <pc:sldMk cId="4191725645" sldId="256"/>
            <ac:spMk id="11" creationId="{CBF66C00-AE05-191C-EE6B-6664E4B53A4E}"/>
          </ac:spMkLst>
        </pc:spChg>
        <pc:spChg chg="add del">
          <ac:chgData name="MANVITH DEVADIGA" userId="59a7b4a70797c33e" providerId="LiveId" clId="{CD49377F-BF22-4610-B4E2-BEEC38D976F4}" dt="2025-06-04T11:15:33.967" v="32" actId="22"/>
          <ac:spMkLst>
            <pc:docMk/>
            <pc:sldMk cId="4191725645" sldId="256"/>
            <ac:spMk id="13" creationId="{E9DA0896-247A-AB4F-90BE-9D44FC1407B7}"/>
          </ac:spMkLst>
        </pc:spChg>
        <pc:spChg chg="add del">
          <ac:chgData name="MANVITH DEVADIGA" userId="59a7b4a70797c33e" providerId="LiveId" clId="{CD49377F-BF22-4610-B4E2-BEEC38D976F4}" dt="2025-06-04T11:15:49.882" v="34" actId="22"/>
          <ac:spMkLst>
            <pc:docMk/>
            <pc:sldMk cId="4191725645" sldId="256"/>
            <ac:spMk id="15" creationId="{EFB0C566-9121-7F98-1BD4-F7DB7BC9BC28}"/>
          </ac:spMkLst>
        </pc:spChg>
        <pc:spChg chg="add mod">
          <ac:chgData name="MANVITH DEVADIGA" userId="59a7b4a70797c33e" providerId="LiveId" clId="{CD49377F-BF22-4610-B4E2-BEEC38D976F4}" dt="2025-06-04T11:18:17.764" v="54" actId="207"/>
          <ac:spMkLst>
            <pc:docMk/>
            <pc:sldMk cId="4191725645" sldId="256"/>
            <ac:spMk id="17" creationId="{30F9D218-9158-2CF8-1EE1-2CE6123E4B5A}"/>
          </ac:spMkLst>
        </pc:spChg>
        <pc:spChg chg="add mod">
          <ac:chgData name="MANVITH DEVADIGA" userId="59a7b4a70797c33e" providerId="LiveId" clId="{CD49377F-BF22-4610-B4E2-BEEC38D976F4}" dt="2025-06-04T11:18:50.410" v="58"/>
          <ac:spMkLst>
            <pc:docMk/>
            <pc:sldMk cId="4191725645" sldId="256"/>
            <ac:spMk id="19" creationId="{6F0D02B6-C39C-51F7-49C1-627ACE4273CF}"/>
          </ac:spMkLst>
        </pc:spChg>
        <pc:spChg chg="add mod">
          <ac:chgData name="MANVITH DEVADIGA" userId="59a7b4a70797c33e" providerId="LiveId" clId="{CD49377F-BF22-4610-B4E2-BEEC38D976F4}" dt="2025-06-04T11:20:01.184" v="66" actId="207"/>
          <ac:spMkLst>
            <pc:docMk/>
            <pc:sldMk cId="4191725645" sldId="256"/>
            <ac:spMk id="21" creationId="{3CF1B983-CAD8-BFE0-0091-BA077B980016}"/>
          </ac:spMkLst>
        </pc:spChg>
        <pc:spChg chg="add mod">
          <ac:chgData name="MANVITH DEVADIGA" userId="59a7b4a70797c33e" providerId="LiveId" clId="{CD49377F-BF22-4610-B4E2-BEEC38D976F4}" dt="2025-06-04T11:20:42.830" v="110" actId="1076"/>
          <ac:spMkLst>
            <pc:docMk/>
            <pc:sldMk cId="4191725645" sldId="256"/>
            <ac:spMk id="22" creationId="{07B11D8A-8BBC-1A28-710E-5652C7DF7A5E}"/>
          </ac:spMkLst>
        </pc:spChg>
        <pc:picChg chg="add mod">
          <ac:chgData name="MANVITH DEVADIGA" userId="59a7b4a70797c33e" providerId="LiveId" clId="{CD49377F-BF22-4610-B4E2-BEEC38D976F4}" dt="2025-06-04T07:36:52.101" v="9"/>
          <ac:picMkLst>
            <pc:docMk/>
            <pc:sldMk cId="4191725645" sldId="256"/>
            <ac:picMk id="1026" creationId="{A89101B2-6713-D085-11DD-08A137D0CA1B}"/>
          </ac:picMkLst>
        </pc:picChg>
        <pc:picChg chg="add mod">
          <ac:chgData name="MANVITH DEVADIGA" userId="59a7b4a70797c33e" providerId="LiveId" clId="{CD49377F-BF22-4610-B4E2-BEEC38D976F4}" dt="2025-06-04T11:16:29.821" v="41" actId="14100"/>
          <ac:picMkLst>
            <pc:docMk/>
            <pc:sldMk cId="4191725645" sldId="256"/>
            <ac:picMk id="1028" creationId="{CF06BC93-F1A4-C0FE-4C8D-3A3C7A6A3CB7}"/>
          </ac:picMkLst>
        </pc:picChg>
        <pc:picChg chg="add mod">
          <ac:chgData name="MANVITH DEVADIGA" userId="59a7b4a70797c33e" providerId="LiveId" clId="{CD49377F-BF22-4610-B4E2-BEEC38D976F4}" dt="2025-06-04T11:16:33.651" v="42" actId="14100"/>
          <ac:picMkLst>
            <pc:docMk/>
            <pc:sldMk cId="4191725645" sldId="256"/>
            <ac:picMk id="1030" creationId="{21826C65-95E6-5B03-3454-8D89AF3383FD}"/>
          </ac:picMkLst>
        </pc:picChg>
        <pc:picChg chg="add mod">
          <ac:chgData name="MANVITH DEVADIGA" userId="59a7b4a70797c33e" providerId="LiveId" clId="{CD49377F-BF22-4610-B4E2-BEEC38D976F4}" dt="2025-06-04T11:17:23.487" v="48" actId="1076"/>
          <ac:picMkLst>
            <pc:docMk/>
            <pc:sldMk cId="4191725645" sldId="256"/>
            <ac:picMk id="1032" creationId="{59390CB0-1522-2BA7-140F-BE15A4521D25}"/>
          </ac:picMkLst>
        </pc:picChg>
        <pc:picChg chg="add mod">
          <ac:chgData name="MANVITH DEVADIGA" userId="59a7b4a70797c33e" providerId="LiveId" clId="{CD49377F-BF22-4610-B4E2-BEEC38D976F4}" dt="2025-06-04T11:19:23.547" v="62" actId="14100"/>
          <ac:picMkLst>
            <pc:docMk/>
            <pc:sldMk cId="4191725645" sldId="256"/>
            <ac:picMk id="1034" creationId="{5A3DEC7B-2DA9-D80D-6C5A-C8F32763A5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2FF5-D33C-46F2-8B24-89755854B7D1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0849-5D27-4854-B0B4-130F342B7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03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2FF5-D33C-46F2-8B24-89755854B7D1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0849-5D27-4854-B0B4-130F342B7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90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2FF5-D33C-46F2-8B24-89755854B7D1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0849-5D27-4854-B0B4-130F342B7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1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2FF5-D33C-46F2-8B24-89755854B7D1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0849-5D27-4854-B0B4-130F342B7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52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2FF5-D33C-46F2-8B24-89755854B7D1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0849-5D27-4854-B0B4-130F342B7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17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2FF5-D33C-46F2-8B24-89755854B7D1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0849-5D27-4854-B0B4-130F342B7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5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2FF5-D33C-46F2-8B24-89755854B7D1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0849-5D27-4854-B0B4-130F342B7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8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2FF5-D33C-46F2-8B24-89755854B7D1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0849-5D27-4854-B0B4-130F342B7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7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2FF5-D33C-46F2-8B24-89755854B7D1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0849-5D27-4854-B0B4-130F342B7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7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2FF5-D33C-46F2-8B24-89755854B7D1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0849-5D27-4854-B0B4-130F342B7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06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2FF5-D33C-46F2-8B24-89755854B7D1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0849-5D27-4854-B0B4-130F342B7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11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A2FF5-D33C-46F2-8B24-89755854B7D1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00849-5D27-4854-B0B4-130F342B7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37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12" Type="http://schemas.openxmlformats.org/officeDocument/2006/relationships/hyperlink" Target="https://amzn.in/d/gFw9YLu" TargetMode="External"/><Relationship Id="rId2" Type="http://schemas.openxmlformats.org/officeDocument/2006/relationships/hyperlink" Target="http://go.microsoft.com/fwlink/p/?LinkId=25514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mzn.in/d/6d72k4t" TargetMode="External"/><Relationship Id="rId11" Type="http://schemas.openxmlformats.org/officeDocument/2006/relationships/image" Target="../media/image5.jpeg"/><Relationship Id="rId5" Type="http://schemas.openxmlformats.org/officeDocument/2006/relationships/image" Target="../media/image2.jpeg"/><Relationship Id="rId10" Type="http://schemas.openxmlformats.org/officeDocument/2006/relationships/hyperlink" Target="https://amzn.in/d/57IwPir" TargetMode="External"/><Relationship Id="rId4" Type="http://schemas.openxmlformats.org/officeDocument/2006/relationships/hyperlink" Target="https://amzn.in/d/epIncbi" TargetMode="External"/><Relationship Id="rId9" Type="http://schemas.openxmlformats.org/officeDocument/2006/relationships/hyperlink" Target="https://amzn.in/d/iJZHgr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A89101B2-6713-D085-11DD-08A137D0C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618744"/>
            <a:ext cx="2798064" cy="279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320DF9-BD47-25C1-A6DE-6339023EE513}"/>
              </a:ext>
            </a:extLst>
          </p:cNvPr>
          <p:cNvSpPr txBox="1"/>
          <p:nvPr/>
        </p:nvSpPr>
        <p:spPr>
          <a:xfrm>
            <a:off x="3426108" y="1430002"/>
            <a:ext cx="3431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https://amzn.in/d/epIncbi 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F06BC93-F1A4-C0FE-4C8D-3A3C7A6A3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3416808"/>
            <a:ext cx="2798064" cy="2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F66C00-AE05-191C-EE6B-6664E4B53A4E}"/>
              </a:ext>
            </a:extLst>
          </p:cNvPr>
          <p:cNvSpPr txBox="1"/>
          <p:nvPr/>
        </p:nvSpPr>
        <p:spPr>
          <a:xfrm>
            <a:off x="3426108" y="4216520"/>
            <a:ext cx="3431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https://amzn.in/d/6d72k4t 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1826C65-95E6-5B03-3454-8D89AF338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5754896"/>
            <a:ext cx="2798064" cy="263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9390CB0-1522-2BA7-140F-BE15A4521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8392739"/>
            <a:ext cx="2798064" cy="181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hlinkClick r:id="rId9"/>
            <a:extLst>
              <a:ext uri="{FF2B5EF4-FFF2-40B4-BE49-F238E27FC236}">
                <a16:creationId xmlns:a16="http://schemas.microsoft.com/office/drawing/2014/main" id="{30F9D218-9158-2CF8-1EE1-2CE6123E4B5A}"/>
              </a:ext>
            </a:extLst>
          </p:cNvPr>
          <p:cNvSpPr txBox="1"/>
          <p:nvPr/>
        </p:nvSpPr>
        <p:spPr>
          <a:xfrm>
            <a:off x="3377651" y="6383967"/>
            <a:ext cx="3431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https://amzn.in/d/iJZHgr2 </a:t>
            </a:r>
          </a:p>
        </p:txBody>
      </p:sp>
      <p:sp>
        <p:nvSpPr>
          <p:cNvPr id="19" name="TextBox 18">
            <a:hlinkClick r:id="rId10"/>
            <a:extLst>
              <a:ext uri="{FF2B5EF4-FFF2-40B4-BE49-F238E27FC236}">
                <a16:creationId xmlns:a16="http://schemas.microsoft.com/office/drawing/2014/main" id="{6F0D02B6-C39C-51F7-49C1-627ACE4273CF}"/>
              </a:ext>
            </a:extLst>
          </p:cNvPr>
          <p:cNvSpPr txBox="1"/>
          <p:nvPr/>
        </p:nvSpPr>
        <p:spPr>
          <a:xfrm>
            <a:off x="3426108" y="8801153"/>
            <a:ext cx="3431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https://amzn.in/d/57IwPir </a:t>
            </a:r>
          </a:p>
        </p:txBody>
      </p:sp>
      <p:pic>
        <p:nvPicPr>
          <p:cNvPr id="1034" name="Picture 10" descr="L298 Motor Driver Module/Bo motor controller with Dual H Bridge Control Board, 5V-35V">
            <a:extLst>
              <a:ext uri="{FF2B5EF4-FFF2-40B4-BE49-F238E27FC236}">
                <a16:creationId xmlns:a16="http://schemas.microsoft.com/office/drawing/2014/main" id="{5A3DEC7B-2DA9-D80D-6C5A-C8F32763A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" y="10075926"/>
            <a:ext cx="2798063" cy="211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hlinkClick r:id="rId12"/>
            <a:extLst>
              <a:ext uri="{FF2B5EF4-FFF2-40B4-BE49-F238E27FC236}">
                <a16:creationId xmlns:a16="http://schemas.microsoft.com/office/drawing/2014/main" id="{3CF1B983-CAD8-BFE0-0091-BA077B980016}"/>
              </a:ext>
            </a:extLst>
          </p:cNvPr>
          <p:cNvSpPr txBox="1"/>
          <p:nvPr/>
        </p:nvSpPr>
        <p:spPr>
          <a:xfrm>
            <a:off x="3426108" y="10599268"/>
            <a:ext cx="3431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https://amzn.in/d/gFw9YLu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B11D8A-8BBC-1A28-710E-5652C7DF7A5E}"/>
              </a:ext>
            </a:extLst>
          </p:cNvPr>
          <p:cNvSpPr txBox="1"/>
          <p:nvPr/>
        </p:nvSpPr>
        <p:spPr>
          <a:xfrm>
            <a:off x="1220618" y="161613"/>
            <a:ext cx="431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MOBILE_CONTROL_CAR_COMPONENT_LIST</a:t>
            </a:r>
          </a:p>
        </p:txBody>
      </p:sp>
    </p:spTree>
    <p:extLst>
      <p:ext uri="{BB962C8B-B14F-4D97-AF65-F5344CB8AC3E}">
        <p14:creationId xmlns:p14="http://schemas.microsoft.com/office/powerpoint/2010/main" val="419172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233</TotalTime>
  <Words>56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MANVITH DEVADIGA</dc:creator>
  <cp:lastModifiedBy>MANVITH DEVADIGA</cp:lastModifiedBy>
  <cp:revision>1</cp:revision>
  <dcterms:created xsi:type="dcterms:W3CDTF">2025-06-04T07:27:41Z</dcterms:created>
  <dcterms:modified xsi:type="dcterms:W3CDTF">2025-06-04T11:20:45Z</dcterms:modified>
</cp:coreProperties>
</file>