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0" r:id="rId2"/>
  </p:sldMasterIdLst>
  <p:notesMasterIdLst>
    <p:notesMasterId r:id="rId11"/>
  </p:notesMasterIdLst>
  <p:sldIdLst>
    <p:sldId id="620" r:id="rId3"/>
    <p:sldId id="273" r:id="rId4"/>
    <p:sldId id="274" r:id="rId5"/>
    <p:sldId id="628" r:id="rId6"/>
    <p:sldId id="621" r:id="rId7"/>
    <p:sldId id="611" r:id="rId8"/>
    <p:sldId id="622" r:id="rId9"/>
    <p:sldId id="281" r:id="rId10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7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839" autoAdjust="0"/>
  </p:normalViewPr>
  <p:slideViewPr>
    <p:cSldViewPr snapToGrid="0">
      <p:cViewPr varScale="1">
        <p:scale>
          <a:sx n="58" d="100"/>
          <a:sy n="58" d="100"/>
        </p:scale>
        <p:origin x="16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3180374-432B-4306-A051-DDAE949C07CB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668324F-CC61-4A1C-A398-13A8123E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55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35572" indent="-235572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8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97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67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80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7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45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324F-CC61-4A1C-A398-13A8123E03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97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FFF06F-4AD9-4193-9CD0-98B71BB94447}"/>
              </a:ext>
            </a:extLst>
          </p:cNvPr>
          <p:cNvSpPr/>
          <p:nvPr userDrawn="1"/>
        </p:nvSpPr>
        <p:spPr>
          <a:xfrm>
            <a:off x="1" y="1014153"/>
            <a:ext cx="12192002" cy="58438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8969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07601B-38E7-4DA6-980A-97D376244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844523"/>
          </a:xfrm>
          <a:prstGeom prst="rect">
            <a:avLst/>
          </a:prstGeom>
        </p:spPr>
        <p:txBody>
          <a:bodyPr/>
          <a:lstStyle>
            <a:lvl1pPr algn="ctr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5508-A2A1-4C83-8DA9-35B34F7BC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10F52-3F8B-48E7-B12B-F019A5680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8F1A-65C2-46BB-843B-5B5A95E2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5D89-2890-49B2-8567-E14A622B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2C8C-8808-4E52-9D5F-1E78F6EF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2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EA11-F442-4137-AC1D-89B11277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C6-AC8B-4532-AE3F-387079E6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71A6-853A-4002-83F4-E902C433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E19BB-6F28-49B4-89DE-F207AC94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B811-767D-4160-8F02-5E27E9F0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8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43111"/>
            <a:ext cx="102763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8075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57E8-83AF-400E-B9FF-463E52F2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7549-120F-4E57-BFAF-9FC4E280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8A41-41BE-43DD-AD91-72E9832A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671A-2FAD-4F76-B11F-55E41FD2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3311-3D81-4B27-8E69-CB7AE4CF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2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B742-0F27-4B75-946A-F1E3B1A8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BFDE-B8BB-49FA-8A86-840593270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C93D6-82D8-494B-B25E-A7B110E6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88F7D-11E6-4981-9C99-7282B58C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38BE-9595-4C41-B49B-4837E8BB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1B6F9-90FD-443D-9738-58FB5DBC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26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637B-7B25-4747-9A8E-D3551331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6927-F5BD-4340-9B5A-41B753D5D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83A3C-789D-4A46-8EE4-CE7D2C60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86FDF-F2C4-4537-B102-99DFEE9E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9DB02-C6C5-4276-B7D2-E688A5F50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5B137-9EA0-40EE-A800-F1B56824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3E27D-AA5B-4949-B50C-802830B5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54EB-013D-4D42-AFAF-4A1AB7C8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4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5C79-2D3F-47D0-87DB-E685707D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E9078-65A9-4FC3-8E53-12E875F1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F2F56-1C9F-4526-AD70-D78BC073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CD6E-DEEC-49F6-A5D0-A92AD9DF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9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FBF3B-AAED-4497-88F3-6C9E35A6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9B04A-0051-46F0-AC08-0BE58795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8BCC7-4E13-4004-A54A-2A37540B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83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FCB-2425-4DD7-A4DC-083938AF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CD63-C703-4848-86A1-B876283D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1397C-9531-492C-9CF8-DA5FC034D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E76C-276B-4800-9930-0218C3B3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71E4-BEDB-4C43-BE3E-B4DA8679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3B5E3-3A12-4282-A1E8-ECEA0C26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9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9299-27D7-4B4B-890F-B63993F1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6348B-D19A-4BAF-9AF0-FE15F395D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0BB4A-B0AD-470C-A330-AF687868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ED8BD-B098-46E6-AA79-E3B65AB1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1257-089E-40A7-8799-002A3289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92486-1CD8-436D-B7FC-31E69ADB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86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454-C7F1-4E8E-B958-C8B0FEC6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2324-3CB9-404C-8C1A-5506BC974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C35A-C080-4AB6-82C4-9D3A6D50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C8107-8807-43D0-B0B5-1C57CF69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0E97-3C13-491B-B7CB-6C1EC440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6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ECDFD-BDA6-4759-99CB-2E48B302C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70A5-5451-4946-99B5-3EA1C88C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5239-2955-41DF-A609-A80DEFC0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0A08-951D-429C-AD7A-6F4D3AC6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CDE2-F3BC-4771-BBD9-7B7AB911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497"/>
            <a:ext cx="9906000" cy="147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3E562-54AD-4434-B0EB-471CA5CCD2D2}"/>
              </a:ext>
            </a:extLst>
          </p:cNvPr>
          <p:cNvSpPr/>
          <p:nvPr userDrawn="1"/>
        </p:nvSpPr>
        <p:spPr>
          <a:xfrm>
            <a:off x="-1590" y="990355"/>
            <a:ext cx="12192002" cy="59269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16C41-C16F-436D-9CE9-EEF5DEEF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A7C63-F518-44E0-8CE3-F19EDD9E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0A87-E3D7-4B45-BA75-6B7D3C79F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1541-A256-4FBD-BFB0-2085FCF11470}" type="datetimeFigureOut">
              <a:rPr lang="en-US" smtClean="0"/>
              <a:t>6/3/2021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D5195-77FE-4136-B78B-4BB812ECF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F626-B191-4312-9C19-89F9542D2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BD99B3-57B7-44D3-9E00-442AFF64081C}"/>
              </a:ext>
            </a:extLst>
          </p:cNvPr>
          <p:cNvSpPr/>
          <p:nvPr/>
        </p:nvSpPr>
        <p:spPr>
          <a:xfrm>
            <a:off x="10585970" y="2291610"/>
            <a:ext cx="831446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70222-3969-4B49-883A-F1E93EB6AB2E}"/>
              </a:ext>
            </a:extLst>
          </p:cNvPr>
          <p:cNvSpPr/>
          <p:nvPr/>
        </p:nvSpPr>
        <p:spPr>
          <a:xfrm>
            <a:off x="11748989" y="4715245"/>
            <a:ext cx="226041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01357-942F-4D78-AF8B-120996E56FB5}"/>
              </a:ext>
            </a:extLst>
          </p:cNvPr>
          <p:cNvSpPr txBox="1"/>
          <p:nvPr/>
        </p:nvSpPr>
        <p:spPr>
          <a:xfrm>
            <a:off x="0" y="6366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Python &amp; SQLite3</a:t>
            </a:r>
          </a:p>
        </p:txBody>
      </p:sp>
      <p:pic>
        <p:nvPicPr>
          <p:cNvPr id="5" name="Picture 6" descr="Image result for python language">
            <a:extLst>
              <a:ext uri="{FF2B5EF4-FFF2-40B4-BE49-F238E27FC236}">
                <a16:creationId xmlns:a16="http://schemas.microsoft.com/office/drawing/2014/main" id="{692E352F-62CF-431E-AB4B-51B9D8E5E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6" y="1387107"/>
            <a:ext cx="2734659" cy="273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Sign 5">
            <a:extLst>
              <a:ext uri="{FF2B5EF4-FFF2-40B4-BE49-F238E27FC236}">
                <a16:creationId xmlns:a16="http://schemas.microsoft.com/office/drawing/2014/main" id="{DAE34B4B-AC21-4F6C-BBDA-BFB53E1ABA8E}"/>
              </a:ext>
            </a:extLst>
          </p:cNvPr>
          <p:cNvSpPr/>
          <p:nvPr/>
        </p:nvSpPr>
        <p:spPr>
          <a:xfrm>
            <a:off x="2782778" y="2366446"/>
            <a:ext cx="914400" cy="914400"/>
          </a:xfrm>
          <a:prstGeom prst="mathPlus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983D85-E24E-427E-9AFC-587C447D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989" y="1738731"/>
            <a:ext cx="4581247" cy="21698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03F947-B544-48FD-9DB7-003848A917D7}"/>
              </a:ext>
            </a:extLst>
          </p:cNvPr>
          <p:cNvSpPr/>
          <p:nvPr/>
        </p:nvSpPr>
        <p:spPr>
          <a:xfrm>
            <a:off x="726656" y="5800500"/>
            <a:ext cx="21515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Zhaohui Man</a:t>
            </a:r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AFB7D-05C0-4EC5-914B-5D813F9C3321}"/>
              </a:ext>
            </a:extLst>
          </p:cNvPr>
          <p:cNvSpPr txBox="1"/>
          <p:nvPr/>
        </p:nvSpPr>
        <p:spPr>
          <a:xfrm>
            <a:off x="473529" y="4428821"/>
            <a:ext cx="6097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Data Analysis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2286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469" y="1913489"/>
            <a:ext cx="961760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SQLite?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SQLite?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SQLite (Demo)</a:t>
            </a:r>
          </a:p>
          <a:p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Where Are We Going?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0FC8E-4D7F-4163-AF74-5E3428EC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016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984"/>
            <a:ext cx="12122092" cy="738805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SQLite?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501" y="1506984"/>
            <a:ext cx="1046049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Lightweight "run anywhere" DBMS</a:t>
            </a:r>
          </a:p>
          <a:p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with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SQL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DBMS Functionality</a:t>
            </a:r>
            <a:endParaRPr lang="en-US" sz="2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BCB96-B9D6-4724-AB37-43AA21D2D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8" y="82728"/>
            <a:ext cx="1773654" cy="84006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5462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8297" y="1295500"/>
            <a:ext cx="112407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Database Size</a:t>
            </a:r>
            <a:r>
              <a:rPr lang="en-US" sz="3200" b="1" dirty="0">
                <a:solidFill>
                  <a:srgbClr val="FFFF00"/>
                </a:solidFill>
                <a:latin typeface="+mj-lt"/>
                <a:cs typeface="Arial" panose="020B0604020202020204" pitchFamily="34" charset="0"/>
              </a:rPr>
              <a:t>: 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281 terabytes</a:t>
            </a:r>
            <a:endParaRPr lang="en-US" sz="3200" b="1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# Tables in a Database: 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billion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Number of Joins in a Query:  </a:t>
            </a:r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Size of Query:  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107,374,182</a:t>
            </a:r>
            <a:r>
              <a:rPr lang="en-US" dirty="0"/>
              <a:t>4</a:t>
            </a: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SQLite Power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6E42E-E4F0-40AF-981D-CD29AAB1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8" y="82728"/>
            <a:ext cx="1773654" cy="84006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5237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984"/>
            <a:ext cx="12122092" cy="738805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Why use SQLite?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469" y="1236396"/>
            <a:ext cx="104604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 local database to store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Configuration</a:t>
            </a:r>
          </a:p>
          <a:p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Stage, Clean, and Transform Data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local Data Warehouse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and Data can be shared with anyone</a:t>
            </a:r>
            <a:endParaRPr lang="en-US" sz="2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BCB96-B9D6-4724-AB37-43AA21D2D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8" y="82728"/>
            <a:ext cx="1773654" cy="8400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5B50C3-3AA0-49A2-B93D-93736508F33C}"/>
              </a:ext>
            </a:extLst>
          </p:cNvPr>
          <p:cNvSpPr/>
          <p:nvPr/>
        </p:nvSpPr>
        <p:spPr>
          <a:xfrm>
            <a:off x="665588" y="5473001"/>
            <a:ext cx="1750441" cy="648639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3B00B2-E7BE-4348-801C-04BAE35E507E}"/>
              </a:ext>
            </a:extLst>
          </p:cNvPr>
          <p:cNvSpPr/>
          <p:nvPr/>
        </p:nvSpPr>
        <p:spPr>
          <a:xfrm>
            <a:off x="2818762" y="5473000"/>
            <a:ext cx="1750441" cy="648639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E932AD-952E-48E4-9A5E-98ED34448F85}"/>
              </a:ext>
            </a:extLst>
          </p:cNvPr>
          <p:cNvSpPr/>
          <p:nvPr/>
        </p:nvSpPr>
        <p:spPr>
          <a:xfrm>
            <a:off x="4971936" y="5473000"/>
            <a:ext cx="1750441" cy="648639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5481F5-882A-4195-84D6-82B22D8E1FE8}"/>
              </a:ext>
            </a:extLst>
          </p:cNvPr>
          <p:cNvSpPr/>
          <p:nvPr/>
        </p:nvSpPr>
        <p:spPr>
          <a:xfrm>
            <a:off x="8640147" y="1414296"/>
            <a:ext cx="2929811" cy="274051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Do Not Store Confidential Data in SQLite!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A69267-6207-4EDD-8F27-EBB2C372E485}"/>
              </a:ext>
            </a:extLst>
          </p:cNvPr>
          <p:cNvSpPr/>
          <p:nvPr/>
        </p:nvSpPr>
        <p:spPr>
          <a:xfrm>
            <a:off x="7125110" y="5472999"/>
            <a:ext cx="1750441" cy="648639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402476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3980" y="115836"/>
            <a:ext cx="4830177" cy="73880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SQLite Architecture</a:t>
            </a:r>
            <a:endParaRPr lang="en-US" sz="4000" cap="none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0AA46-580A-43D5-A9BD-9263506D3CFD}"/>
              </a:ext>
            </a:extLst>
          </p:cNvPr>
          <p:cNvSpPr/>
          <p:nvPr/>
        </p:nvSpPr>
        <p:spPr>
          <a:xfrm>
            <a:off x="2214744" y="3787396"/>
            <a:ext cx="6199413" cy="584775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32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chinook.db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6ECF2F-FAD6-489B-ADEE-84B7ABFA7C8B}"/>
              </a:ext>
            </a:extLst>
          </p:cNvPr>
          <p:cNvCxnSpPr>
            <a:cxnSpLocks/>
          </p:cNvCxnSpPr>
          <p:nvPr/>
        </p:nvCxnSpPr>
        <p:spPr>
          <a:xfrm>
            <a:off x="2239862" y="4379053"/>
            <a:ext cx="16777" cy="236698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1FDA8-D152-4649-9035-5EF156672DB6}"/>
              </a:ext>
            </a:extLst>
          </p:cNvPr>
          <p:cNvCxnSpPr>
            <a:cxnSpLocks/>
          </p:cNvCxnSpPr>
          <p:nvPr/>
        </p:nvCxnSpPr>
        <p:spPr>
          <a:xfrm>
            <a:off x="2256639" y="5003276"/>
            <a:ext cx="97312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10D338-FA50-4447-A1A7-F3AE6F58A2C3}"/>
              </a:ext>
            </a:extLst>
          </p:cNvPr>
          <p:cNvCxnSpPr>
            <a:cxnSpLocks/>
          </p:cNvCxnSpPr>
          <p:nvPr/>
        </p:nvCxnSpPr>
        <p:spPr>
          <a:xfrm>
            <a:off x="2256639" y="5648022"/>
            <a:ext cx="98990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59A730-5D39-461D-A794-F4707F001F68}"/>
              </a:ext>
            </a:extLst>
          </p:cNvPr>
          <p:cNvCxnSpPr>
            <a:cxnSpLocks/>
          </p:cNvCxnSpPr>
          <p:nvPr/>
        </p:nvCxnSpPr>
        <p:spPr>
          <a:xfrm>
            <a:off x="2223082" y="6326832"/>
            <a:ext cx="9899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F21AAA4-3A8E-451C-B9CC-947C8350C8DA}"/>
              </a:ext>
            </a:extLst>
          </p:cNvPr>
          <p:cNvSpPr/>
          <p:nvPr/>
        </p:nvSpPr>
        <p:spPr>
          <a:xfrm>
            <a:off x="3229762" y="4805166"/>
            <a:ext cx="2674640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artists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3EB969-5DA9-4850-BA48-AD04C26101C0}"/>
              </a:ext>
            </a:extLst>
          </p:cNvPr>
          <p:cNvSpPr/>
          <p:nvPr/>
        </p:nvSpPr>
        <p:spPr>
          <a:xfrm>
            <a:off x="3246541" y="5511967"/>
            <a:ext cx="3341618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albums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21DD90-5D88-4157-9B53-60A0A5E0E5C6}"/>
              </a:ext>
            </a:extLst>
          </p:cNvPr>
          <p:cNvSpPr/>
          <p:nvPr/>
        </p:nvSpPr>
        <p:spPr>
          <a:xfrm>
            <a:off x="3229762" y="6157389"/>
            <a:ext cx="3791808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customers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E5C0588-111D-408B-8AAC-C630A8F74E33}"/>
              </a:ext>
            </a:extLst>
          </p:cNvPr>
          <p:cNvSpPr/>
          <p:nvPr/>
        </p:nvSpPr>
        <p:spPr>
          <a:xfrm>
            <a:off x="1855367" y="2469514"/>
            <a:ext cx="6761527" cy="601090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sqlite3 module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84C2DC0-84BE-4263-AD37-F93C6DC50F80}"/>
              </a:ext>
            </a:extLst>
          </p:cNvPr>
          <p:cNvSpPr/>
          <p:nvPr/>
        </p:nvSpPr>
        <p:spPr>
          <a:xfrm>
            <a:off x="1744902" y="1181448"/>
            <a:ext cx="6761527" cy="583482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Python Program</a:t>
            </a:r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BA4F4986-DEC0-4452-9C28-F43D5E541A36}"/>
              </a:ext>
            </a:extLst>
          </p:cNvPr>
          <p:cNvSpPr/>
          <p:nvPr/>
        </p:nvSpPr>
        <p:spPr>
          <a:xfrm>
            <a:off x="4834265" y="1823145"/>
            <a:ext cx="401865" cy="639487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9A345B25-936F-427D-9423-2F0CDB8BB70B}"/>
              </a:ext>
            </a:extLst>
          </p:cNvPr>
          <p:cNvSpPr/>
          <p:nvPr/>
        </p:nvSpPr>
        <p:spPr>
          <a:xfrm>
            <a:off x="4834264" y="3092167"/>
            <a:ext cx="401865" cy="683021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25658E-155F-4534-A2DD-79629FD9DFF5}"/>
              </a:ext>
            </a:extLst>
          </p:cNvPr>
          <p:cNvSpPr txBox="1"/>
          <p:nvPr/>
        </p:nvSpPr>
        <p:spPr>
          <a:xfrm>
            <a:off x="5314450" y="3255296"/>
            <a:ext cx="970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SQL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4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1819" y="183984"/>
            <a:ext cx="3362103" cy="7388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 Time!</a:t>
            </a:r>
            <a:endParaRPr lang="en-US" sz="4000" cap="none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00AA46-580A-43D5-A9BD-9263506D3CFD}"/>
              </a:ext>
            </a:extLst>
          </p:cNvPr>
          <p:cNvSpPr/>
          <p:nvPr/>
        </p:nvSpPr>
        <p:spPr>
          <a:xfrm>
            <a:off x="4471384" y="2598003"/>
            <a:ext cx="2625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SQLite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3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0FC8E-4D7F-4163-AF74-5E3428EC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7170" name="Picture 2" descr="Image result for presents">
            <a:extLst>
              <a:ext uri="{FF2B5EF4-FFF2-40B4-BE49-F238E27FC236}">
                <a16:creationId xmlns:a16="http://schemas.microsoft.com/office/drawing/2014/main" id="{CCE4BD10-624A-4DBF-A514-9B75E8AA3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943" y="4646210"/>
            <a:ext cx="2582882" cy="21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python language">
            <a:extLst>
              <a:ext uri="{FF2B5EF4-FFF2-40B4-BE49-F238E27FC236}">
                <a16:creationId xmlns:a16="http://schemas.microsoft.com/office/drawing/2014/main" id="{DFEB1CF9-9574-4506-A26E-38AEFEE5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062" y="6185193"/>
            <a:ext cx="608887" cy="6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1B2F86-465B-4785-91A6-9D968D2EEEA0}"/>
              </a:ext>
            </a:extLst>
          </p:cNvPr>
          <p:cNvSpPr txBox="1"/>
          <p:nvPr/>
        </p:nvSpPr>
        <p:spPr>
          <a:xfrm>
            <a:off x="495469" y="1660878"/>
            <a:ext cx="96176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SQLite?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SQLite?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SQLite</a:t>
            </a:r>
          </a:p>
        </p:txBody>
      </p:sp>
    </p:spTree>
    <p:extLst>
      <p:ext uri="{BB962C8B-B14F-4D97-AF65-F5344CB8AC3E}">
        <p14:creationId xmlns:p14="http://schemas.microsoft.com/office/powerpoint/2010/main" val="1390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13961</TotalTime>
  <Words>164</Words>
  <Application>Microsoft Office PowerPoint</Application>
  <PresentationFormat>Widescreen</PresentationFormat>
  <Paragraphs>68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Arial Narrow</vt:lpstr>
      <vt:lpstr>Arial Rounded MT Bold</vt:lpstr>
      <vt:lpstr>Calibri</vt:lpstr>
      <vt:lpstr>Calibri Light</vt:lpstr>
      <vt:lpstr>Wingdings</vt:lpstr>
      <vt:lpstr>Circuit</vt:lpstr>
      <vt:lpstr>Office Theme</vt:lpstr>
      <vt:lpstr>PowerPoint Presentation</vt:lpstr>
      <vt:lpstr>PowerPoint Presentation</vt:lpstr>
      <vt:lpstr>What is SQLite?</vt:lpstr>
      <vt:lpstr>PowerPoint Presentation</vt:lpstr>
      <vt:lpstr>Why use SQLite?</vt:lpstr>
      <vt:lpstr>SQLite Architecture</vt:lpstr>
      <vt:lpstr>Demo Time!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Bryan C</dc:creator>
  <cp:lastModifiedBy>ZHAOHUI MAN</cp:lastModifiedBy>
  <cp:revision>196</cp:revision>
  <cp:lastPrinted>2021-06-06T22:58:29Z</cp:lastPrinted>
  <dcterms:created xsi:type="dcterms:W3CDTF">2016-09-22T15:24:50Z</dcterms:created>
  <dcterms:modified xsi:type="dcterms:W3CDTF">2021-06-06T23:11:06Z</dcterms:modified>
</cp:coreProperties>
</file>